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990" r:id="rId5"/>
  </p:sldMasterIdLst>
  <p:notesMasterIdLst>
    <p:notesMasterId r:id="rId57"/>
  </p:notesMasterIdLst>
  <p:sldIdLst>
    <p:sldId id="832" r:id="rId6"/>
    <p:sldId id="867" r:id="rId7"/>
    <p:sldId id="1029" r:id="rId8"/>
    <p:sldId id="976" r:id="rId9"/>
    <p:sldId id="977" r:id="rId10"/>
    <p:sldId id="1027" r:id="rId11"/>
    <p:sldId id="870" r:id="rId12"/>
    <p:sldId id="860" r:id="rId13"/>
    <p:sldId id="872" r:id="rId14"/>
    <p:sldId id="873" r:id="rId15"/>
    <p:sldId id="931" r:id="rId16"/>
    <p:sldId id="932" r:id="rId17"/>
    <p:sldId id="1031" r:id="rId18"/>
    <p:sldId id="980" r:id="rId19"/>
    <p:sldId id="953" r:id="rId20"/>
    <p:sldId id="955" r:id="rId21"/>
    <p:sldId id="928" r:id="rId22"/>
    <p:sldId id="901" r:id="rId23"/>
    <p:sldId id="979" r:id="rId24"/>
    <p:sldId id="878" r:id="rId25"/>
    <p:sldId id="882" r:id="rId26"/>
    <p:sldId id="940" r:id="rId27"/>
    <p:sldId id="862" r:id="rId28"/>
    <p:sldId id="879" r:id="rId29"/>
    <p:sldId id="890" r:id="rId30"/>
    <p:sldId id="893" r:id="rId31"/>
    <p:sldId id="895" r:id="rId32"/>
    <p:sldId id="1054" r:id="rId33"/>
    <p:sldId id="853" r:id="rId34"/>
    <p:sldId id="897" r:id="rId35"/>
    <p:sldId id="898" r:id="rId36"/>
    <p:sldId id="962" r:id="rId37"/>
    <p:sldId id="1047" r:id="rId38"/>
    <p:sldId id="921" r:id="rId39"/>
    <p:sldId id="1045" r:id="rId40"/>
    <p:sldId id="900" r:id="rId41"/>
    <p:sldId id="919" r:id="rId42"/>
    <p:sldId id="924" r:id="rId43"/>
    <p:sldId id="896" r:id="rId44"/>
    <p:sldId id="984" r:id="rId45"/>
    <p:sldId id="621" r:id="rId46"/>
    <p:sldId id="623" r:id="rId47"/>
    <p:sldId id="624" r:id="rId48"/>
    <p:sldId id="1048" r:id="rId49"/>
    <p:sldId id="1049" r:id="rId50"/>
    <p:sldId id="1050" r:id="rId51"/>
    <p:sldId id="1051" r:id="rId52"/>
    <p:sldId id="1052" r:id="rId53"/>
    <p:sldId id="1053" r:id="rId54"/>
    <p:sldId id="1038" r:id="rId55"/>
    <p:sldId id="1046" r:id="rId56"/>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43B75A66-9E91-4DD9-B746-828A96ED2253}">
          <p14:sldIdLst>
            <p14:sldId id="832"/>
            <p14:sldId id="867"/>
            <p14:sldId id="1029"/>
            <p14:sldId id="976"/>
            <p14:sldId id="977"/>
            <p14:sldId id="1027"/>
            <p14:sldId id="870"/>
            <p14:sldId id="860"/>
            <p14:sldId id="872"/>
            <p14:sldId id="873"/>
            <p14:sldId id="931"/>
            <p14:sldId id="932"/>
            <p14:sldId id="1031"/>
            <p14:sldId id="980"/>
            <p14:sldId id="953"/>
            <p14:sldId id="955"/>
            <p14:sldId id="928"/>
            <p14:sldId id="901"/>
            <p14:sldId id="979"/>
            <p14:sldId id="878"/>
            <p14:sldId id="882"/>
            <p14:sldId id="940"/>
            <p14:sldId id="862"/>
            <p14:sldId id="879"/>
            <p14:sldId id="890"/>
            <p14:sldId id="893"/>
            <p14:sldId id="895"/>
            <p14:sldId id="1054"/>
            <p14:sldId id="853"/>
            <p14:sldId id="897"/>
            <p14:sldId id="898"/>
            <p14:sldId id="962"/>
            <p14:sldId id="1047"/>
            <p14:sldId id="921"/>
            <p14:sldId id="1045"/>
            <p14:sldId id="900"/>
            <p14:sldId id="919"/>
            <p14:sldId id="924"/>
            <p14:sldId id="896"/>
            <p14:sldId id="984"/>
            <p14:sldId id="621"/>
            <p14:sldId id="623"/>
            <p14:sldId id="624"/>
            <p14:sldId id="1048"/>
            <p14:sldId id="1049"/>
            <p14:sldId id="1050"/>
            <p14:sldId id="1051"/>
            <p14:sldId id="1052"/>
            <p14:sldId id="1053"/>
            <p14:sldId id="1038"/>
            <p14:sldId id="104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04040"/>
    <a:srgbClr val="D40658"/>
    <a:srgbClr val="1C1C1C"/>
    <a:srgbClr val="DEDEDE"/>
    <a:srgbClr val="66FFCC"/>
    <a:srgbClr val="3DF5A2"/>
    <a:srgbClr val="00FFFF"/>
    <a:srgbClr val="00FF40"/>
    <a:srgbClr val="CCFF99"/>
    <a:srgbClr val="007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17" autoAdjust="0"/>
  </p:normalViewPr>
  <p:slideViewPr>
    <p:cSldViewPr snapToGrid="0">
      <p:cViewPr>
        <p:scale>
          <a:sx n="50" d="100"/>
          <a:sy n="50" d="100"/>
        </p:scale>
        <p:origin x="1692" y="938"/>
      </p:cViewPr>
      <p:guideLst/>
    </p:cSldViewPr>
  </p:slideViewPr>
  <p:outlineViewPr>
    <p:cViewPr>
      <p:scale>
        <a:sx n="33" d="100"/>
        <a:sy n="33" d="100"/>
      </p:scale>
      <p:origin x="0" y="-60096"/>
    </p:cViewPr>
  </p:outlineViewPr>
  <p:notesTextViewPr>
    <p:cViewPr>
      <p:scale>
        <a:sx n="3" d="2"/>
        <a:sy n="3" d="2"/>
      </p:scale>
      <p:origin x="0" y="0"/>
    </p:cViewPr>
  </p:notesTextViewPr>
  <p:sorterViewPr>
    <p:cViewPr>
      <p:scale>
        <a:sx n="100" d="100"/>
        <a:sy n="100" d="100"/>
      </p:scale>
      <p:origin x="0" y="-25492"/>
    </p:cViewPr>
  </p:sorterViewPr>
  <p:notesViewPr>
    <p:cSldViewPr snapToGrid="0">
      <p:cViewPr varScale="1">
        <p:scale>
          <a:sx n="44" d="100"/>
          <a:sy n="44" d="100"/>
        </p:scale>
        <p:origin x="2780" y="60"/>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23/07/2019</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0</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a:t>
            </a:fld>
            <a:endParaRPr lang="en-GB" altLang="en-US"/>
          </a:p>
        </p:txBody>
      </p:sp>
    </p:spTree>
    <p:extLst>
      <p:ext uri="{BB962C8B-B14F-4D97-AF65-F5344CB8AC3E}">
        <p14:creationId xmlns:p14="http://schemas.microsoft.com/office/powerpoint/2010/main" val="3171724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96762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27</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91569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20510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30</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642514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55</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53090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71569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670432E7-33B1-EC48-8023-3B872DAB0F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A8F23394-263A-654B-8890-8E50C8866247}"/>
              </a:ext>
            </a:extLst>
          </p:cNvPr>
          <p:cNvSpPr>
            <a:spLocks noGrp="1"/>
          </p:cNvSpPr>
          <p:nvPr>
            <p:ph type="body" idx="1"/>
          </p:nvPr>
        </p:nvSpPr>
        <p:spPr/>
        <p:txBody>
          <a:bodyPr/>
          <a:lstStyle/>
          <a:p>
            <a:pPr>
              <a:buFont typeface="Wingdings" panose="05000000000000000000" pitchFamily="2" charset="2"/>
              <a:buNone/>
              <a:defRPr/>
            </a:pPr>
            <a:endParaRPr lang="en-GB" dirty="0"/>
          </a:p>
        </p:txBody>
      </p:sp>
      <p:sp>
        <p:nvSpPr>
          <p:cNvPr id="59395" name="Slide Number Placeholder 3">
            <a:extLst>
              <a:ext uri="{FF2B5EF4-FFF2-40B4-BE49-F238E27FC236}">
                <a16:creationId xmlns:a16="http://schemas.microsoft.com/office/drawing/2014/main" id="{500A2CCC-7324-B946-A667-84F2C015D292}"/>
              </a:ext>
            </a:extLst>
          </p:cNvPr>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55C3A2A-AA07-CE48-BC9B-7DEAF422470F}" type="slidenum">
              <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54935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EFA16E-FE87-42EA-BFF9-1B07408A549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6511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EFA16E-FE87-42EA-BFF9-1B07408A549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192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EFA16E-FE87-42EA-BFF9-1B07408A549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742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2</a:t>
            </a:fld>
            <a:endParaRPr lang="en-GB" altLang="en-US"/>
          </a:p>
        </p:txBody>
      </p:sp>
    </p:spTree>
    <p:extLst>
      <p:ext uri="{BB962C8B-B14F-4D97-AF65-F5344CB8AC3E}">
        <p14:creationId xmlns:p14="http://schemas.microsoft.com/office/powerpoint/2010/main" val="4107356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EFA16E-FE87-42EA-BFF9-1B07408A549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216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EFA16E-FE87-42EA-BFF9-1B07408A549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3745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EFA16E-FE87-42EA-BFF9-1B07408A549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9509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EFA16E-FE87-42EA-BFF9-1B07408A549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2156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66683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23583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6</a:t>
            </a:fld>
            <a:endParaRPr lang="en-GB" altLang="en-US"/>
          </a:p>
        </p:txBody>
      </p:sp>
    </p:spTree>
    <p:extLst>
      <p:ext uri="{BB962C8B-B14F-4D97-AF65-F5344CB8AC3E}">
        <p14:creationId xmlns:p14="http://schemas.microsoft.com/office/powerpoint/2010/main" val="3456922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10</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4978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11</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15293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23</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1811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287882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27</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858328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71981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marL="0" indent="0">
              <a:lnSpc>
                <a:spcPct val="100000"/>
              </a:lnSpc>
              <a:buNone/>
              <a:defRPr sz="3400" b="1">
                <a:solidFill>
                  <a:schemeClr val="bg1"/>
                </a:solidFill>
              </a:defRPr>
            </a:lvl1pPr>
          </a:lstStyle>
          <a:p>
            <a:r>
              <a:rPr lang="en-US" dirty="0" err="1"/>
              <a:t>Slidedeck</a:t>
            </a:r>
            <a:r>
              <a:rPr lang="en-US" dirty="0"/>
              <a:t>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39"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647477"/>
            <a:ext cx="4353560" cy="454025"/>
          </a:xfrm>
        </p:spPr>
        <p:txBody>
          <a:bodyPr/>
          <a:lstStyle>
            <a:lvl1pPr marL="0" indent="0">
              <a:buNone/>
              <a:defRPr sz="2800" b="0">
                <a:solidFill>
                  <a:schemeClr val="bg1"/>
                </a:solidFill>
              </a:defRPr>
            </a:lvl1pPr>
          </a:lstStyle>
          <a:p>
            <a:pPr lvl="0"/>
            <a:r>
              <a:rPr lang="en-US" dirty="0"/>
              <a:t>Presenter name</a:t>
            </a:r>
            <a:endParaRPr lang="en-GB" dirty="0"/>
          </a:p>
        </p:txBody>
      </p:sp>
      <p:sp>
        <p:nvSpPr>
          <p:cNvPr id="7" name="Picture Placeholder 10">
            <a:extLst>
              <a:ext uri="{FF2B5EF4-FFF2-40B4-BE49-F238E27FC236}">
                <a16:creationId xmlns:a16="http://schemas.microsoft.com/office/drawing/2014/main" id="{880E1784-6502-40DF-8151-F6A3B84DF5AA}"/>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sp>
        <p:nvSpPr>
          <p:cNvPr id="5" name="Text Placeholder 4">
            <a:extLst>
              <a:ext uri="{FF2B5EF4-FFF2-40B4-BE49-F238E27FC236}">
                <a16:creationId xmlns:a16="http://schemas.microsoft.com/office/drawing/2014/main" id="{E26C92EC-BC0C-4EBC-8D53-FF272E3DFC97}"/>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7564821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ullets, image (Ligh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31800" y="682940"/>
            <a:ext cx="3920400" cy="347161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dirty="0"/>
              <a:t>4 to 6 bullet points</a:t>
            </a:r>
          </a:p>
        </p:txBody>
      </p:sp>
      <p:sp>
        <p:nvSpPr>
          <p:cNvPr id="7" name="Picture Placeholder 2">
            <a:extLst>
              <a:ext uri="{FF2B5EF4-FFF2-40B4-BE49-F238E27FC236}">
                <a16:creationId xmlns:a16="http://schemas.microsoft.com/office/drawing/2014/main" id="{1EFE4AFE-B570-485B-8926-6A4990AFE3DE}"/>
              </a:ext>
            </a:extLst>
          </p:cNvPr>
          <p:cNvSpPr>
            <a:spLocks noGrp="1"/>
          </p:cNvSpPr>
          <p:nvPr>
            <p:ph type="pic" sz="quarter" idx="10"/>
          </p:nvPr>
        </p:nvSpPr>
        <p:spPr>
          <a:xfrm>
            <a:off x="5251450" y="702659"/>
            <a:ext cx="3892550" cy="3471618"/>
          </a:xfrm>
        </p:spPr>
        <p:txBody>
          <a:bodyPr/>
          <a:lstStyle>
            <a:lvl1pPr marL="0" indent="0">
              <a:buNone/>
              <a:defRPr b="0">
                <a:solidFill>
                  <a:schemeClr val="tx1"/>
                </a:solidFill>
              </a:defRPr>
            </a:lvl1pPr>
          </a:lstStyle>
          <a:p>
            <a:r>
              <a:rPr lang="en-GB" dirty="0"/>
              <a:t>Click icon to add picture</a:t>
            </a:r>
          </a:p>
        </p:txBody>
      </p:sp>
      <p:sp>
        <p:nvSpPr>
          <p:cNvPr id="6" name="Text Placeholder 4">
            <a:extLst>
              <a:ext uri="{FF2B5EF4-FFF2-40B4-BE49-F238E27FC236}">
                <a16:creationId xmlns:a16="http://schemas.microsoft.com/office/drawing/2014/main" id="{C9E77A27-9A41-4A09-83C0-3986423F3CBB}"/>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21374552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Dark) (Al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dirty="0"/>
              <a:t>Summary heading</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451899"/>
          </a:xfrm>
        </p:spPr>
        <p:txBody>
          <a:bodyPr/>
          <a:lstStyle>
            <a:lvl1pPr marL="0" indent="0">
              <a:buNone/>
              <a:defRPr b="0">
                <a:solidFill>
                  <a:schemeClr val="bg1"/>
                </a:solidFill>
              </a:defRPr>
            </a:lvl1pPr>
          </a:lstStyle>
          <a:p>
            <a:r>
              <a:rPr lang="en-GB" dirty="0"/>
              <a:t>Click icon to add picture</a:t>
            </a:r>
          </a:p>
        </p:txBody>
      </p:sp>
      <p:sp>
        <p:nvSpPr>
          <p:cNvPr id="9" name="Text Placeholder 25">
            <a:extLst>
              <a:ext uri="{FF2B5EF4-FFF2-40B4-BE49-F238E27FC236}">
                <a16:creationId xmlns:a16="http://schemas.microsoft.com/office/drawing/2014/main" id="{FA79611A-8145-4287-999D-C17E624B80A5}"/>
              </a:ext>
            </a:extLst>
          </p:cNvPr>
          <p:cNvSpPr>
            <a:spLocks noGrp="1"/>
          </p:cNvSpPr>
          <p:nvPr>
            <p:ph type="body" sz="quarter" idx="12" hasCustomPrompt="1"/>
          </p:nvPr>
        </p:nvSpPr>
        <p:spPr>
          <a:xfrm>
            <a:off x="4791075" y="1294731"/>
            <a:ext cx="3921125" cy="2859827"/>
          </a:xfrm>
        </p:spPr>
        <p:txBody>
          <a:bodyPr/>
          <a:lstStyle>
            <a:lvl1pPr marL="288000" indent="-288000">
              <a:buFont typeface="Arial" panose="020B0604020202020204" pitchFamily="34" charset="0"/>
              <a:buChar char="–"/>
              <a:defRPr sz="2800" b="0">
                <a:solidFill>
                  <a:schemeClr val="bg1"/>
                </a:solidFill>
              </a:defRPr>
            </a:lvl1pPr>
          </a:lstStyle>
          <a:p>
            <a:pPr lvl="0"/>
            <a:r>
              <a:rPr lang="en-US" dirty="0"/>
              <a:t>4 to 6 bullet points</a:t>
            </a:r>
            <a:endParaRPr lang="en-GB" dirty="0"/>
          </a:p>
        </p:txBody>
      </p:sp>
      <p:sp>
        <p:nvSpPr>
          <p:cNvPr id="8" name="Text Placeholder 4">
            <a:extLst>
              <a:ext uri="{FF2B5EF4-FFF2-40B4-BE49-F238E27FC236}">
                <a16:creationId xmlns:a16="http://schemas.microsoft.com/office/drawing/2014/main" id="{BCE593B8-0DC7-446B-84E2-9F8F693BA57F}"/>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55860936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Al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dirty="0"/>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791076" y="1294731"/>
            <a:ext cx="3921124" cy="2859827"/>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dirty="0"/>
              <a:t>4 to 6 bullet points</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451899"/>
          </a:xfrm>
        </p:spPr>
        <p:txBody>
          <a:bodyPr/>
          <a:lstStyle>
            <a:lvl1pPr marL="0" indent="0">
              <a:buNone/>
              <a:defRPr b="0">
                <a:solidFill>
                  <a:schemeClr val="tx1"/>
                </a:solidFill>
              </a:defRPr>
            </a:lvl1pPr>
          </a:lstStyle>
          <a:p>
            <a:r>
              <a:rPr lang="en-GB" dirty="0"/>
              <a:t>Click icon to add picture</a:t>
            </a:r>
          </a:p>
        </p:txBody>
      </p:sp>
      <p:sp>
        <p:nvSpPr>
          <p:cNvPr id="8" name="Text Placeholder 10">
            <a:extLst>
              <a:ext uri="{FF2B5EF4-FFF2-40B4-BE49-F238E27FC236}">
                <a16:creationId xmlns:a16="http://schemas.microsoft.com/office/drawing/2014/main" id="{39231439-2736-4BF2-9729-CC3E43F7C66C}"/>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600203034"/>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Alt)">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791076" y="682940"/>
            <a:ext cx="3921124" cy="3471618"/>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5" name="Picture Placeholder 2">
            <a:extLst>
              <a:ext uri="{FF2B5EF4-FFF2-40B4-BE49-F238E27FC236}">
                <a16:creationId xmlns:a16="http://schemas.microsoft.com/office/drawing/2014/main" id="{66DCB931-AF3E-493E-BBC5-0ACD78686AB6}"/>
              </a:ext>
            </a:extLst>
          </p:cNvPr>
          <p:cNvSpPr>
            <a:spLocks noGrp="1"/>
          </p:cNvSpPr>
          <p:nvPr>
            <p:ph type="pic" sz="quarter" idx="10"/>
          </p:nvPr>
        </p:nvSpPr>
        <p:spPr>
          <a:xfrm>
            <a:off x="0" y="702659"/>
            <a:ext cx="3892550" cy="3451899"/>
          </a:xfrm>
        </p:spPr>
        <p:txBody>
          <a:bodyPr/>
          <a:lstStyle>
            <a:lvl1pPr marL="0" indent="0">
              <a:buNone/>
              <a:defRPr b="0">
                <a:solidFill>
                  <a:schemeClr val="bg1"/>
                </a:solidFill>
              </a:defRPr>
            </a:lvl1pPr>
          </a:lstStyle>
          <a:p>
            <a:r>
              <a:rPr lang="en-GB" dirty="0"/>
              <a:t>Click icon to add picture</a:t>
            </a:r>
          </a:p>
        </p:txBody>
      </p:sp>
      <p:sp>
        <p:nvSpPr>
          <p:cNvPr id="6" name="Text Placeholder 4">
            <a:extLst>
              <a:ext uri="{FF2B5EF4-FFF2-40B4-BE49-F238E27FC236}">
                <a16:creationId xmlns:a16="http://schemas.microsoft.com/office/drawing/2014/main" id="{7F83EAF9-96D4-4FDD-B57F-01E621C4CB77}"/>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79326868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272" userDrawn="1">
          <p15:clr>
            <a:srgbClr val="FBAE40"/>
          </p15:clr>
        </p15:guide>
        <p15:guide id="7" pos="30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ullets, image (Al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787900" y="682940"/>
            <a:ext cx="3920400" cy="347161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dirty="0"/>
              <a:t>4 to 6 bullet points</a:t>
            </a:r>
          </a:p>
        </p:txBody>
      </p:sp>
      <p:sp>
        <p:nvSpPr>
          <p:cNvPr id="4" name="Picture Placeholder 2">
            <a:extLst>
              <a:ext uri="{FF2B5EF4-FFF2-40B4-BE49-F238E27FC236}">
                <a16:creationId xmlns:a16="http://schemas.microsoft.com/office/drawing/2014/main" id="{E819D4C3-6603-43E5-90D7-20E616ECFDD9}"/>
              </a:ext>
            </a:extLst>
          </p:cNvPr>
          <p:cNvSpPr>
            <a:spLocks noGrp="1"/>
          </p:cNvSpPr>
          <p:nvPr>
            <p:ph type="pic" sz="quarter" idx="10"/>
          </p:nvPr>
        </p:nvSpPr>
        <p:spPr>
          <a:xfrm>
            <a:off x="0" y="702659"/>
            <a:ext cx="3892550" cy="3451899"/>
          </a:xfrm>
        </p:spPr>
        <p:txBody>
          <a:bodyPr/>
          <a:lstStyle>
            <a:lvl1pPr marL="0" indent="0">
              <a:buNone/>
              <a:defRPr b="0">
                <a:solidFill>
                  <a:schemeClr val="tx1"/>
                </a:solidFill>
              </a:defRPr>
            </a:lvl1pPr>
          </a:lstStyle>
          <a:p>
            <a:r>
              <a:rPr lang="en-GB" dirty="0"/>
              <a:t>Click icon to add picture</a:t>
            </a:r>
          </a:p>
        </p:txBody>
      </p:sp>
      <p:sp>
        <p:nvSpPr>
          <p:cNvPr id="7" name="Text Placeholder 4">
            <a:extLst>
              <a:ext uri="{FF2B5EF4-FFF2-40B4-BE49-F238E27FC236}">
                <a16:creationId xmlns:a16="http://schemas.microsoft.com/office/drawing/2014/main" id="{2179F407-0D62-49A1-B4C8-5A2B20F329DF}"/>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241130733"/>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images (Dark)">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63DD6AC7-34D2-4DCA-AEEA-3FFE241C700A}"/>
              </a:ext>
            </a:extLst>
          </p:cNvPr>
          <p:cNvSpPr>
            <a:spLocks noGrp="1"/>
          </p:cNvSpPr>
          <p:nvPr>
            <p:ph type="pic" sz="quarter" idx="10"/>
          </p:nvPr>
        </p:nvSpPr>
        <p:spPr>
          <a:xfrm>
            <a:off x="1079500" y="755968"/>
            <a:ext cx="3060700" cy="1923283"/>
          </a:xfrm>
        </p:spPr>
        <p:txBody>
          <a:bodyPr/>
          <a:lstStyle>
            <a:lvl1pPr marL="0" indent="0">
              <a:buNone/>
              <a:defRPr b="0">
                <a:solidFill>
                  <a:schemeClr val="bg1"/>
                </a:solidFill>
              </a:defRPr>
            </a:lvl1pPr>
          </a:lstStyle>
          <a:p>
            <a:r>
              <a:rPr lang="en-GB" dirty="0"/>
              <a:t>Click icon to add picture</a:t>
            </a:r>
          </a:p>
        </p:txBody>
      </p:sp>
      <p:sp>
        <p:nvSpPr>
          <p:cNvPr id="13" name="Picture Placeholder 2">
            <a:extLst>
              <a:ext uri="{FF2B5EF4-FFF2-40B4-BE49-F238E27FC236}">
                <a16:creationId xmlns:a16="http://schemas.microsoft.com/office/drawing/2014/main" id="{DDDC7B71-8338-4886-9324-FE1079858609}"/>
              </a:ext>
            </a:extLst>
          </p:cNvPr>
          <p:cNvSpPr>
            <a:spLocks noGrp="1"/>
          </p:cNvSpPr>
          <p:nvPr>
            <p:ph type="pic" sz="quarter" idx="11"/>
          </p:nvPr>
        </p:nvSpPr>
        <p:spPr>
          <a:xfrm>
            <a:off x="5003801" y="755968"/>
            <a:ext cx="3060699" cy="1923283"/>
          </a:xfrm>
        </p:spPr>
        <p:txBody>
          <a:bodyPr/>
          <a:lstStyle>
            <a:lvl1pPr marL="0" indent="0">
              <a:buNone/>
              <a:defRPr b="0">
                <a:solidFill>
                  <a:schemeClr val="bg1"/>
                </a:solidFill>
              </a:defRPr>
            </a:lvl1pPr>
          </a:lstStyle>
          <a:p>
            <a:r>
              <a:rPr lang="en-GB" dirty="0"/>
              <a:t>Click icon to add picture</a:t>
            </a:r>
          </a:p>
        </p:txBody>
      </p: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500" y="2918147"/>
            <a:ext cx="3050407" cy="996946"/>
          </a:xfrm>
        </p:spPr>
        <p:txBody>
          <a:bodyPr/>
          <a:lstStyle>
            <a:lvl1pPr>
              <a:spcAft>
                <a:spcPts val="600"/>
              </a:spcAft>
              <a:defRPr>
                <a:solidFill>
                  <a:schemeClr val="bg1"/>
                </a:solidFill>
              </a:defRPr>
            </a:lvl1pPr>
          </a:lstStyle>
          <a:p>
            <a:pPr lvl="0"/>
            <a:r>
              <a:rPr lang="en-US" dirty="0"/>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2" y="2918146"/>
            <a:ext cx="3060700" cy="996946"/>
          </a:xfrm>
        </p:spPr>
        <p:txBody>
          <a:bodyPr/>
          <a:lstStyle>
            <a:lvl1pPr>
              <a:spcAft>
                <a:spcPts val="600"/>
              </a:spcAft>
              <a:defRPr>
                <a:solidFill>
                  <a:schemeClr val="bg1"/>
                </a:solidFill>
              </a:defRPr>
            </a:lvl1pPr>
          </a:lstStyle>
          <a:p>
            <a:pPr lvl="0"/>
            <a:r>
              <a:rPr lang="en-US" dirty="0"/>
              <a:t>Click to add text</a:t>
            </a:r>
          </a:p>
        </p:txBody>
      </p:sp>
      <p:sp>
        <p:nvSpPr>
          <p:cNvPr id="12" name="Text Placeholder 4">
            <a:extLst>
              <a:ext uri="{FF2B5EF4-FFF2-40B4-BE49-F238E27FC236}">
                <a16:creationId xmlns:a16="http://schemas.microsoft.com/office/drawing/2014/main" id="{B9C31122-3D18-46C6-9108-0ACC75C90804}"/>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7934766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pos="680" userDrawn="1">
          <p15:clr>
            <a:srgbClr val="FBAE40"/>
          </p15:clr>
        </p15:guide>
        <p15:guide id="8" pos="3152" userDrawn="1">
          <p15:clr>
            <a:srgbClr val="FBAE40"/>
          </p15:clr>
        </p15:guide>
        <p15:guide id="9" pos="5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 images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AB5B7F-65EB-40B3-8ADF-96F4B0AC0201}"/>
              </a:ext>
            </a:extLst>
          </p:cNvPr>
          <p:cNvCxnSpPr>
            <a:cxnSpLocks/>
          </p:cNvCxnSpPr>
          <p:nvPr userDrawn="1"/>
        </p:nvCxnSpPr>
        <p:spPr>
          <a:xfrm>
            <a:off x="1079500" y="2887666"/>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8D267A-F5EA-4642-8DED-8C076DFFD0B7}"/>
              </a:ext>
            </a:extLst>
          </p:cNvPr>
          <p:cNvSpPr>
            <a:spLocks noGrp="1"/>
          </p:cNvSpPr>
          <p:nvPr>
            <p:ph type="pic" sz="quarter" idx="10"/>
          </p:nvPr>
        </p:nvSpPr>
        <p:spPr>
          <a:xfrm>
            <a:off x="1079500" y="755968"/>
            <a:ext cx="3060700" cy="1923283"/>
          </a:xfrm>
        </p:spPr>
        <p:txBody>
          <a:bodyPr/>
          <a:lstStyle>
            <a:lvl1pPr marL="0" indent="0">
              <a:buNone/>
              <a:defRPr b="0">
                <a:solidFill>
                  <a:schemeClr val="tx1"/>
                </a:solidFill>
              </a:defRPr>
            </a:lvl1pPr>
          </a:lstStyle>
          <a:p>
            <a:r>
              <a:rPr lang="en-GB" dirty="0"/>
              <a:t>Click icon to add picture</a:t>
            </a:r>
          </a:p>
        </p:txBody>
      </p:sp>
      <p:sp>
        <p:nvSpPr>
          <p:cNvPr id="19" name="Picture Placeholder 2">
            <a:extLst>
              <a:ext uri="{FF2B5EF4-FFF2-40B4-BE49-F238E27FC236}">
                <a16:creationId xmlns:a16="http://schemas.microsoft.com/office/drawing/2014/main" id="{4ECC00A9-083C-4789-9FCC-AB8D7284A691}"/>
              </a:ext>
            </a:extLst>
          </p:cNvPr>
          <p:cNvSpPr>
            <a:spLocks noGrp="1"/>
          </p:cNvSpPr>
          <p:nvPr>
            <p:ph type="pic" sz="quarter" idx="11"/>
          </p:nvPr>
        </p:nvSpPr>
        <p:spPr>
          <a:xfrm>
            <a:off x="5003801" y="755968"/>
            <a:ext cx="3060699" cy="1923283"/>
          </a:xfrm>
        </p:spPr>
        <p:txBody>
          <a:bodyPr/>
          <a:lstStyle>
            <a:lvl1pPr marL="0" indent="0">
              <a:buNone/>
              <a:defRPr b="0">
                <a:solidFill>
                  <a:schemeClr val="tx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AB7EF0F4-6140-4CA6-AC02-2ADC1F1CA43D}"/>
              </a:ext>
            </a:extLst>
          </p:cNvPr>
          <p:cNvCxnSpPr>
            <a:cxnSpLocks/>
          </p:cNvCxnSpPr>
          <p:nvPr userDrawn="1"/>
        </p:nvCxnSpPr>
        <p:spPr>
          <a:xfrm>
            <a:off x="5003803" y="2887666"/>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0">
            <a:extLst>
              <a:ext uri="{FF2B5EF4-FFF2-40B4-BE49-F238E27FC236}">
                <a16:creationId xmlns:a16="http://schemas.microsoft.com/office/drawing/2014/main" id="{80CF1839-676C-46B5-A599-21AA96E532C0}"/>
              </a:ext>
            </a:extLst>
          </p:cNvPr>
          <p:cNvSpPr>
            <a:spLocks noGrp="1"/>
          </p:cNvSpPr>
          <p:nvPr>
            <p:ph type="body" sz="quarter" idx="15" hasCustomPrompt="1"/>
          </p:nvPr>
        </p:nvSpPr>
        <p:spPr>
          <a:xfrm>
            <a:off x="1079500" y="2918146"/>
            <a:ext cx="3050407" cy="1027427"/>
          </a:xfrm>
        </p:spPr>
        <p:txBody>
          <a:bodyPr/>
          <a:lstStyle>
            <a:lvl1pPr>
              <a:spcAft>
                <a:spcPts val="600"/>
              </a:spcAft>
              <a:defRPr>
                <a:solidFill>
                  <a:schemeClr val="tx1"/>
                </a:solidFill>
              </a:defRPr>
            </a:lvl1pPr>
          </a:lstStyle>
          <a:p>
            <a:pPr lvl="0"/>
            <a:r>
              <a:rPr lang="en-US" dirty="0"/>
              <a:t>Click to add text</a:t>
            </a:r>
          </a:p>
        </p:txBody>
      </p:sp>
      <p:sp>
        <p:nvSpPr>
          <p:cNvPr id="22" name="Text Placeholder 10">
            <a:extLst>
              <a:ext uri="{FF2B5EF4-FFF2-40B4-BE49-F238E27FC236}">
                <a16:creationId xmlns:a16="http://schemas.microsoft.com/office/drawing/2014/main" id="{20A1946A-052F-4EDE-BDC4-BAB850806D61}"/>
              </a:ext>
            </a:extLst>
          </p:cNvPr>
          <p:cNvSpPr>
            <a:spLocks noGrp="1"/>
          </p:cNvSpPr>
          <p:nvPr>
            <p:ph type="body" sz="quarter" idx="16" hasCustomPrompt="1"/>
          </p:nvPr>
        </p:nvSpPr>
        <p:spPr>
          <a:xfrm>
            <a:off x="5003802" y="2918145"/>
            <a:ext cx="3060700" cy="1027427"/>
          </a:xfrm>
        </p:spPr>
        <p:txBody>
          <a:bodyPr/>
          <a:lstStyle>
            <a:lvl1pPr>
              <a:spcAft>
                <a:spcPts val="600"/>
              </a:spcAft>
              <a:defRPr>
                <a:solidFill>
                  <a:schemeClr val="tx1"/>
                </a:solidFill>
              </a:defRPr>
            </a:lvl1pPr>
          </a:lstStyle>
          <a:p>
            <a:pPr lvl="0"/>
            <a:r>
              <a:rPr lang="en-US" dirty="0"/>
              <a:t>Click to add text</a:t>
            </a:r>
          </a:p>
        </p:txBody>
      </p:sp>
      <p:sp>
        <p:nvSpPr>
          <p:cNvPr id="10" name="Text Placeholder 10">
            <a:extLst>
              <a:ext uri="{FF2B5EF4-FFF2-40B4-BE49-F238E27FC236}">
                <a16:creationId xmlns:a16="http://schemas.microsoft.com/office/drawing/2014/main" id="{0D7E33B8-20F0-425F-945D-53C91292D066}"/>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43533805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 imag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1525" y="3160713"/>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2200" y="3160713"/>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3132603"/>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0" y="1254440"/>
            <a:ext cx="2519363" cy="1692000"/>
          </a:xfrm>
        </p:spPr>
        <p:txBody>
          <a:bodyPr/>
          <a:lstStyle>
            <a:lvl1pPr marL="0" indent="0">
              <a:buNone/>
              <a:defRPr b="0">
                <a:solidFill>
                  <a:schemeClr val="bg1"/>
                </a:solidFill>
              </a:defRPr>
            </a:lvl1pPr>
          </a:lstStyle>
          <a:p>
            <a:r>
              <a:rPr lang="en-GB" dirty="0"/>
              <a:t>Click icon to add picture</a:t>
            </a:r>
          </a:p>
        </p:txBody>
      </p:sp>
      <p:sp>
        <p:nvSpPr>
          <p:cNvPr id="8" name="Picture Placeholder 2">
            <a:extLst>
              <a:ext uri="{FF2B5EF4-FFF2-40B4-BE49-F238E27FC236}">
                <a16:creationId xmlns:a16="http://schemas.microsoft.com/office/drawing/2014/main" id="{2F6DC436-4D86-413D-BBB3-A15CE4285A13}"/>
              </a:ext>
            </a:extLst>
          </p:cNvPr>
          <p:cNvSpPr>
            <a:spLocks noGrp="1"/>
          </p:cNvSpPr>
          <p:nvPr>
            <p:ph type="pic" sz="quarter" idx="11"/>
          </p:nvPr>
        </p:nvSpPr>
        <p:spPr>
          <a:xfrm>
            <a:off x="3312000" y="1254440"/>
            <a:ext cx="2520000" cy="1692000"/>
          </a:xfrm>
        </p:spPr>
        <p:txBody>
          <a:bodyPr/>
          <a:lstStyle>
            <a:lvl1pPr marL="0" indent="0">
              <a:buNone/>
              <a:defRPr b="0">
                <a:solidFill>
                  <a:schemeClr val="bg1"/>
                </a:solidFill>
              </a:defRPr>
            </a:lvl1pPr>
          </a:lstStyle>
          <a:p>
            <a:r>
              <a:rPr lang="en-GB" dirty="0"/>
              <a:t>Click icon to add picture</a:t>
            </a:r>
          </a:p>
        </p:txBody>
      </p:sp>
      <p:sp>
        <p:nvSpPr>
          <p:cNvPr id="9" name="Picture Placeholder 2">
            <a:extLst>
              <a:ext uri="{FF2B5EF4-FFF2-40B4-BE49-F238E27FC236}">
                <a16:creationId xmlns:a16="http://schemas.microsoft.com/office/drawing/2014/main" id="{5337A4C9-22E2-49AC-B029-CC29936ED356}"/>
              </a:ext>
            </a:extLst>
          </p:cNvPr>
          <p:cNvSpPr>
            <a:spLocks noGrp="1"/>
          </p:cNvSpPr>
          <p:nvPr>
            <p:ph type="pic" sz="quarter" idx="12"/>
          </p:nvPr>
        </p:nvSpPr>
        <p:spPr>
          <a:xfrm>
            <a:off x="6192200" y="1254442"/>
            <a:ext cx="2520000" cy="1692000"/>
          </a:xfrm>
        </p:spPr>
        <p:txBody>
          <a:bodyPr/>
          <a:lstStyle>
            <a:lvl1pPr marL="0" indent="0">
              <a:buNone/>
              <a:defRPr b="0">
                <a:solidFill>
                  <a:schemeClr val="bg1"/>
                </a:solidFill>
              </a:defRPr>
            </a:lvl1pPr>
          </a:lstStyle>
          <a:p>
            <a:r>
              <a:rPr lang="en-GB" dirty="0"/>
              <a:t>Click icon to add picture</a:t>
            </a:r>
          </a:p>
        </p:txBody>
      </p: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20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22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30850" y="3161758"/>
            <a:ext cx="2519363" cy="700256"/>
          </a:xfrm>
        </p:spPr>
        <p:txBody>
          <a:bodyPr/>
          <a:lstStyle>
            <a:lvl1pPr marL="216000" indent="-216000">
              <a:spcAft>
                <a:spcPts val="600"/>
              </a:spcAft>
              <a:defRPr sz="1800">
                <a:solidFill>
                  <a:schemeClr val="bg1"/>
                </a:solidFill>
              </a:defRPr>
            </a:lvl1pPr>
          </a:lstStyle>
          <a:p>
            <a:pPr lvl="0"/>
            <a:r>
              <a:rPr lang="en-US" dirty="0"/>
              <a:t>Click to add text</a:t>
            </a:r>
          </a:p>
        </p:txBody>
      </p:sp>
      <p:sp>
        <p:nvSpPr>
          <p:cNvPr id="14" name="Text Placeholder 10">
            <a:extLst>
              <a:ext uri="{FF2B5EF4-FFF2-40B4-BE49-F238E27FC236}">
                <a16:creationId xmlns:a16="http://schemas.microsoft.com/office/drawing/2014/main" id="{9D4E3298-09B7-4A6D-81E1-57FDEC110C4A}"/>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01593543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8" pos="3674" userDrawn="1">
          <p15:clr>
            <a:srgbClr val="FBAE40"/>
          </p15:clr>
        </p15:guide>
        <p15:guide id="9" pos="3901" userDrawn="1">
          <p15:clr>
            <a:srgbClr val="FBAE40"/>
          </p15:clr>
        </p15:guide>
        <p15:guide id="10" pos="208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 images (Light)">
    <p:bg>
      <p:bgPr>
        <a:solidFill>
          <a:schemeClr val="bg2"/>
        </a:solidFill>
        <a:effectLst/>
      </p:bgPr>
    </p:bg>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C9863077-8CC3-4BBF-B430-3855EC0D669A}"/>
              </a:ext>
            </a:extLst>
          </p:cNvPr>
          <p:cNvSpPr>
            <a:spLocks noGrp="1"/>
          </p:cNvSpPr>
          <p:nvPr>
            <p:ph type="body" sz="quarter" idx="13" hasCustomPrompt="1"/>
          </p:nvPr>
        </p:nvSpPr>
        <p:spPr>
          <a:xfrm>
            <a:off x="3311525" y="3160713"/>
            <a:ext cx="2520950" cy="701302"/>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4" name="Text Placeholder 11">
            <a:extLst>
              <a:ext uri="{FF2B5EF4-FFF2-40B4-BE49-F238E27FC236}">
                <a16:creationId xmlns:a16="http://schemas.microsoft.com/office/drawing/2014/main" id="{DA455E2B-2D9B-44D5-AF1B-E5C2833F6E58}"/>
              </a:ext>
            </a:extLst>
          </p:cNvPr>
          <p:cNvSpPr>
            <a:spLocks noGrp="1"/>
          </p:cNvSpPr>
          <p:nvPr>
            <p:ph type="body" sz="quarter" idx="14" hasCustomPrompt="1"/>
          </p:nvPr>
        </p:nvSpPr>
        <p:spPr>
          <a:xfrm>
            <a:off x="6192200" y="3160713"/>
            <a:ext cx="2520950" cy="701301"/>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5" name="Title 7">
            <a:extLst>
              <a:ext uri="{FF2B5EF4-FFF2-40B4-BE49-F238E27FC236}">
                <a16:creationId xmlns:a16="http://schemas.microsoft.com/office/drawing/2014/main" id="{40A893CA-5C26-4EC6-BAD0-71AE64858893}"/>
              </a:ext>
            </a:extLst>
          </p:cNvPr>
          <p:cNvSpPr>
            <a:spLocks noGrp="1"/>
          </p:cNvSpPr>
          <p:nvPr>
            <p:ph type="title" hasCustomPrompt="1"/>
          </p:nvPr>
        </p:nvSpPr>
        <p:spPr>
          <a:xfrm>
            <a:off x="431800" y="3160713"/>
            <a:ext cx="2520000" cy="701304"/>
          </a:xfrm>
        </p:spPr>
        <p:txBody>
          <a:bodyPr/>
          <a:lstStyle>
            <a:lvl1pPr marL="288000" indent="-288000">
              <a:lnSpc>
                <a:spcPct val="100000"/>
              </a:lnSpc>
              <a:spcAft>
                <a:spcPts val="500"/>
              </a:spcAft>
              <a:buFontTx/>
              <a:buChar char="–"/>
              <a:defRPr sz="1800" b="0">
                <a:solidFill>
                  <a:schemeClr val="tx1"/>
                </a:solidFill>
              </a:defRPr>
            </a:lvl1pPr>
          </a:lstStyle>
          <a:p>
            <a:r>
              <a:rPr lang="en-US" dirty="0"/>
              <a:t>Click to add text</a:t>
            </a:r>
            <a:endParaRPr lang="en-GB" dirty="0"/>
          </a:p>
        </p:txBody>
      </p:sp>
      <p:cxnSp>
        <p:nvCxnSpPr>
          <p:cNvPr id="26" name="Straight Connector 25">
            <a:extLst>
              <a:ext uri="{FF2B5EF4-FFF2-40B4-BE49-F238E27FC236}">
                <a16:creationId xmlns:a16="http://schemas.microsoft.com/office/drawing/2014/main" id="{2471527B-53ED-44E4-B84A-A9BF95EDB671}"/>
              </a:ext>
            </a:extLst>
          </p:cNvPr>
          <p:cNvCxnSpPr>
            <a:cxnSpLocks/>
          </p:cNvCxnSpPr>
          <p:nvPr userDrawn="1"/>
        </p:nvCxnSpPr>
        <p:spPr>
          <a:xfrm>
            <a:off x="431800" y="313260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2">
            <a:extLst>
              <a:ext uri="{FF2B5EF4-FFF2-40B4-BE49-F238E27FC236}">
                <a16:creationId xmlns:a16="http://schemas.microsoft.com/office/drawing/2014/main" id="{BB69E7F7-A753-4EE6-A6F6-2E1E77308480}"/>
              </a:ext>
            </a:extLst>
          </p:cNvPr>
          <p:cNvSpPr>
            <a:spLocks noGrp="1"/>
          </p:cNvSpPr>
          <p:nvPr>
            <p:ph type="pic" sz="quarter" idx="10"/>
          </p:nvPr>
        </p:nvSpPr>
        <p:spPr>
          <a:xfrm>
            <a:off x="431800" y="1254440"/>
            <a:ext cx="2520000" cy="1692000"/>
          </a:xfrm>
        </p:spPr>
        <p:txBody>
          <a:bodyPr/>
          <a:lstStyle>
            <a:lvl1pPr marL="0" indent="0">
              <a:buNone/>
              <a:defRPr b="0">
                <a:solidFill>
                  <a:schemeClr val="tx1"/>
                </a:solidFill>
              </a:defRPr>
            </a:lvl1pPr>
          </a:lstStyle>
          <a:p>
            <a:r>
              <a:rPr lang="en-GB" dirty="0"/>
              <a:t>Click icon to add picture</a:t>
            </a:r>
          </a:p>
        </p:txBody>
      </p:sp>
      <p:sp>
        <p:nvSpPr>
          <p:cNvPr id="28" name="Picture Placeholder 2">
            <a:extLst>
              <a:ext uri="{FF2B5EF4-FFF2-40B4-BE49-F238E27FC236}">
                <a16:creationId xmlns:a16="http://schemas.microsoft.com/office/drawing/2014/main" id="{C756934B-E4E0-4141-9A7B-4932B5A304A4}"/>
              </a:ext>
            </a:extLst>
          </p:cNvPr>
          <p:cNvSpPr>
            <a:spLocks noGrp="1"/>
          </p:cNvSpPr>
          <p:nvPr>
            <p:ph type="pic" sz="quarter" idx="11"/>
          </p:nvPr>
        </p:nvSpPr>
        <p:spPr>
          <a:xfrm>
            <a:off x="3312000" y="1254440"/>
            <a:ext cx="2520000" cy="1692000"/>
          </a:xfrm>
        </p:spPr>
        <p:txBody>
          <a:bodyPr/>
          <a:lstStyle>
            <a:lvl1pPr marL="0" indent="0">
              <a:buNone/>
              <a:defRPr b="0">
                <a:solidFill>
                  <a:schemeClr val="tx1"/>
                </a:solidFill>
              </a:defRPr>
            </a:lvl1pPr>
          </a:lstStyle>
          <a:p>
            <a:r>
              <a:rPr lang="en-GB" dirty="0"/>
              <a:t>Click icon to add picture</a:t>
            </a:r>
          </a:p>
        </p:txBody>
      </p:sp>
      <p:sp>
        <p:nvSpPr>
          <p:cNvPr id="29" name="Picture Placeholder 2">
            <a:extLst>
              <a:ext uri="{FF2B5EF4-FFF2-40B4-BE49-F238E27FC236}">
                <a16:creationId xmlns:a16="http://schemas.microsoft.com/office/drawing/2014/main" id="{9E943CD3-34B8-45E5-AFBD-CA8813D4BE61}"/>
              </a:ext>
            </a:extLst>
          </p:cNvPr>
          <p:cNvSpPr>
            <a:spLocks noGrp="1"/>
          </p:cNvSpPr>
          <p:nvPr>
            <p:ph type="pic" sz="quarter" idx="12"/>
          </p:nvPr>
        </p:nvSpPr>
        <p:spPr>
          <a:xfrm>
            <a:off x="6192200" y="1254442"/>
            <a:ext cx="2520000" cy="1692000"/>
          </a:xfrm>
        </p:spPr>
        <p:txBody>
          <a:bodyPr/>
          <a:lstStyle>
            <a:lvl1pPr marL="0" indent="0">
              <a:buNone/>
              <a:defRPr b="0">
                <a:solidFill>
                  <a:schemeClr val="tx1"/>
                </a:solidFill>
              </a:defRPr>
            </a:lvl1pPr>
          </a:lstStyle>
          <a:p>
            <a:r>
              <a:rPr lang="en-GB" dirty="0"/>
              <a:t>Click icon to add picture</a:t>
            </a:r>
          </a:p>
        </p:txBody>
      </p:sp>
      <p:cxnSp>
        <p:nvCxnSpPr>
          <p:cNvPr id="30" name="Straight Connector 29">
            <a:extLst>
              <a:ext uri="{FF2B5EF4-FFF2-40B4-BE49-F238E27FC236}">
                <a16:creationId xmlns:a16="http://schemas.microsoft.com/office/drawing/2014/main" id="{8356D04E-96CE-42C6-8797-23AC35DCD5B2}"/>
              </a:ext>
            </a:extLst>
          </p:cNvPr>
          <p:cNvCxnSpPr>
            <a:cxnSpLocks/>
          </p:cNvCxnSpPr>
          <p:nvPr userDrawn="1"/>
        </p:nvCxnSpPr>
        <p:spPr>
          <a:xfrm>
            <a:off x="33120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5CABF2-DF5C-477C-A26C-AC42B4516332}"/>
              </a:ext>
            </a:extLst>
          </p:cNvPr>
          <p:cNvCxnSpPr>
            <a:cxnSpLocks/>
          </p:cNvCxnSpPr>
          <p:nvPr userDrawn="1"/>
        </p:nvCxnSpPr>
        <p:spPr>
          <a:xfrm>
            <a:off x="61922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10">
            <a:extLst>
              <a:ext uri="{FF2B5EF4-FFF2-40B4-BE49-F238E27FC236}">
                <a16:creationId xmlns:a16="http://schemas.microsoft.com/office/drawing/2014/main" id="{885F8A9C-838B-4FB5-87B8-7A9D3778A734}"/>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2595890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7" pos="2086" userDrawn="1">
          <p15:clr>
            <a:srgbClr val="FBAE40"/>
          </p15:clr>
        </p15:guide>
        <p15:guide id="8" pos="3674" userDrawn="1">
          <p15:clr>
            <a:srgbClr val="FBAE40"/>
          </p15:clr>
        </p15:guide>
        <p15:guide id="9" pos="39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 box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498" y="1606370"/>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1" y="1606370"/>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bg1"/>
                </a:solidFill>
              </a:defRPr>
            </a:lvl1pPr>
          </a:lstStyle>
          <a:p>
            <a:pPr lvl="0"/>
            <a:r>
              <a:rPr lang="en-US" dirty="0"/>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bg1"/>
                </a:solidFill>
              </a:defRPr>
            </a:lvl1pPr>
          </a:lstStyle>
          <a:p>
            <a:pPr lvl="0"/>
            <a:r>
              <a:rPr lang="en-US" dirty="0"/>
              <a:t>Click to add text</a:t>
            </a:r>
          </a:p>
        </p:txBody>
      </p:sp>
      <p:sp>
        <p:nvSpPr>
          <p:cNvPr id="8" name="Text Placeholder 4">
            <a:extLst>
              <a:ext uri="{FF2B5EF4-FFF2-40B4-BE49-F238E27FC236}">
                <a16:creationId xmlns:a16="http://schemas.microsoft.com/office/drawing/2014/main" id="{3181450E-2EAF-4796-B7BB-FBA615714212}"/>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62797322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 slid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a:lnSpc>
                <a:spcPct val="100000"/>
              </a:lnSpc>
              <a:defRPr sz="3400" b="1">
                <a:solidFill>
                  <a:schemeClr val="tx1"/>
                </a:solidFill>
              </a:defRPr>
            </a:lvl1pPr>
          </a:lstStyle>
          <a:p>
            <a:r>
              <a:rPr lang="en-US" dirty="0" err="1"/>
              <a:t>Slidedeck</a:t>
            </a:r>
            <a:r>
              <a:rPr lang="en-US" dirty="0"/>
              <a:t> title</a:t>
            </a:r>
            <a:endParaRPr lang="en-GB" dirty="0"/>
          </a:p>
        </p:txBody>
      </p:sp>
      <p:sp>
        <p:nvSpPr>
          <p:cNvPr id="11" name="Picture Placeholder 10">
            <a:extLst>
              <a:ext uri="{FF2B5EF4-FFF2-40B4-BE49-F238E27FC236}">
                <a16:creationId xmlns:a16="http://schemas.microsoft.com/office/drawing/2014/main" id="{8CBD8555-5574-479C-8AEF-5074012734A9}"/>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40"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667355"/>
            <a:ext cx="4353560" cy="454025"/>
          </a:xfrm>
        </p:spPr>
        <p:txBody>
          <a:bodyPr/>
          <a:lstStyle>
            <a:lvl1pPr marL="0" indent="0">
              <a:buNone/>
              <a:defRPr sz="2800" b="0"/>
            </a:lvl1pPr>
          </a:lstStyle>
          <a:p>
            <a:pPr lvl="0"/>
            <a:r>
              <a:rPr lang="en-US" dirty="0"/>
              <a:t>Presenter name</a:t>
            </a:r>
            <a:endParaRPr lang="en-GB" dirty="0"/>
          </a:p>
        </p:txBody>
      </p:sp>
      <p:sp>
        <p:nvSpPr>
          <p:cNvPr id="10" name="Text Placeholder 4">
            <a:extLst>
              <a:ext uri="{FF2B5EF4-FFF2-40B4-BE49-F238E27FC236}">
                <a16:creationId xmlns:a16="http://schemas.microsoft.com/office/drawing/2014/main" id="{F8AC59EB-9A36-4EA3-AC52-BE180B22E2F6}"/>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94038573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 boxes (Light)">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64C0798-3A00-4D85-AA21-D37CEDB1FA2D}"/>
              </a:ext>
            </a:extLst>
          </p:cNvPr>
          <p:cNvCxnSpPr>
            <a:cxnSpLocks/>
          </p:cNvCxnSpPr>
          <p:nvPr userDrawn="1"/>
        </p:nvCxnSpPr>
        <p:spPr>
          <a:xfrm>
            <a:off x="1079498" y="1606370"/>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CB00C7-989B-45C7-AA4C-E065DBEAFA1C}"/>
              </a:ext>
            </a:extLst>
          </p:cNvPr>
          <p:cNvCxnSpPr>
            <a:cxnSpLocks/>
          </p:cNvCxnSpPr>
          <p:nvPr userDrawn="1"/>
        </p:nvCxnSpPr>
        <p:spPr>
          <a:xfrm>
            <a:off x="5003801" y="1606370"/>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48DA490F-DDDB-45E4-BA8E-6EAC2B08F3E3}"/>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tx1"/>
                </a:solidFill>
              </a:defRPr>
            </a:lvl1pPr>
          </a:lstStyle>
          <a:p>
            <a:pPr lvl="0"/>
            <a:r>
              <a:rPr lang="en-US" dirty="0"/>
              <a:t>Click to add text</a:t>
            </a:r>
          </a:p>
        </p:txBody>
      </p:sp>
      <p:sp>
        <p:nvSpPr>
          <p:cNvPr id="11" name="Text Placeholder 10">
            <a:extLst>
              <a:ext uri="{FF2B5EF4-FFF2-40B4-BE49-F238E27FC236}">
                <a16:creationId xmlns:a16="http://schemas.microsoft.com/office/drawing/2014/main" id="{8598B511-DCBF-4838-9F07-F0BAEBE4EA8C}"/>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tx1"/>
                </a:solidFill>
              </a:defRPr>
            </a:lvl1pPr>
          </a:lstStyle>
          <a:p>
            <a:pPr lvl="0"/>
            <a:r>
              <a:rPr lang="en-US" dirty="0"/>
              <a:t>Click to add text</a:t>
            </a:r>
          </a:p>
        </p:txBody>
      </p:sp>
      <p:sp>
        <p:nvSpPr>
          <p:cNvPr id="7" name="Text Placeholder 10">
            <a:extLst>
              <a:ext uri="{FF2B5EF4-FFF2-40B4-BE49-F238E27FC236}">
                <a16:creationId xmlns:a16="http://schemas.microsoft.com/office/drawing/2014/main" id="{164FCC35-6330-4F26-9073-A3D5A1E80419}"/>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0033615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box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0850" y="1511326"/>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10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12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bg1"/>
                </a:solidFill>
              </a:defRPr>
            </a:lvl1pPr>
          </a:lstStyle>
          <a:p>
            <a:pPr lvl="0"/>
            <a:r>
              <a:rPr lang="en-US" dirty="0"/>
              <a:t>Click to add text</a:t>
            </a:r>
          </a:p>
        </p:txBody>
      </p:sp>
      <p:sp>
        <p:nvSpPr>
          <p:cNvPr id="10" name="Text Placeholder 4">
            <a:extLst>
              <a:ext uri="{FF2B5EF4-FFF2-40B4-BE49-F238E27FC236}">
                <a16:creationId xmlns:a16="http://schemas.microsoft.com/office/drawing/2014/main" id="{BB49F0C2-B36A-49E5-B55E-0BE42CE00A05}"/>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1245955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 boxes (Light)">
    <p:bg>
      <p:bgPr>
        <a:solidFill>
          <a:schemeClr val="bg2"/>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D9026A22-B87C-46F8-B2F4-6A0F11F9AF84}"/>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12" name="Text Placeholder 11">
            <a:extLst>
              <a:ext uri="{FF2B5EF4-FFF2-40B4-BE49-F238E27FC236}">
                <a16:creationId xmlns:a16="http://schemas.microsoft.com/office/drawing/2014/main" id="{51911C50-0DDD-4A01-9B6D-DC79062CABC4}"/>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cxnSp>
        <p:nvCxnSpPr>
          <p:cNvPr id="13" name="Straight Connector 12">
            <a:extLst>
              <a:ext uri="{FF2B5EF4-FFF2-40B4-BE49-F238E27FC236}">
                <a16:creationId xmlns:a16="http://schemas.microsoft.com/office/drawing/2014/main" id="{9BFD4059-1CEA-431F-9737-E09AE1FE1EB5}"/>
              </a:ext>
            </a:extLst>
          </p:cNvPr>
          <p:cNvCxnSpPr>
            <a:cxnSpLocks/>
          </p:cNvCxnSpPr>
          <p:nvPr userDrawn="1"/>
        </p:nvCxnSpPr>
        <p:spPr>
          <a:xfrm>
            <a:off x="430850" y="1511326"/>
            <a:ext cx="25193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C88001-0B7A-4142-B613-954FB5D1A6C1}"/>
              </a:ext>
            </a:extLst>
          </p:cNvPr>
          <p:cNvCxnSpPr>
            <a:cxnSpLocks/>
          </p:cNvCxnSpPr>
          <p:nvPr userDrawn="1"/>
        </p:nvCxnSpPr>
        <p:spPr>
          <a:xfrm>
            <a:off x="33110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A71E79-A98D-4A0F-8EA8-7B9B1469E422}"/>
              </a:ext>
            </a:extLst>
          </p:cNvPr>
          <p:cNvCxnSpPr>
            <a:cxnSpLocks/>
          </p:cNvCxnSpPr>
          <p:nvPr userDrawn="1"/>
        </p:nvCxnSpPr>
        <p:spPr>
          <a:xfrm>
            <a:off x="61912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F94767EF-D844-43F5-980B-C5081407A37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tx1"/>
                </a:solidFill>
              </a:defRPr>
            </a:lvl1pPr>
          </a:lstStyle>
          <a:p>
            <a:pPr lvl="0"/>
            <a:r>
              <a:rPr lang="en-US" dirty="0"/>
              <a:t>Click to add text</a:t>
            </a:r>
          </a:p>
        </p:txBody>
      </p:sp>
      <p:sp>
        <p:nvSpPr>
          <p:cNvPr id="10" name="Text Placeholder 10">
            <a:extLst>
              <a:ext uri="{FF2B5EF4-FFF2-40B4-BE49-F238E27FC236}">
                <a16:creationId xmlns:a16="http://schemas.microsoft.com/office/drawing/2014/main" id="{FD7398D0-FEF0-498F-94C0-267E6DB75424}"/>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02071965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47"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48" y="2585440"/>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47" y="420334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17" name="Text Placeholder 4">
            <a:extLst>
              <a:ext uri="{FF2B5EF4-FFF2-40B4-BE49-F238E27FC236}">
                <a16:creationId xmlns:a16="http://schemas.microsoft.com/office/drawing/2014/main" id="{009D842B-21D1-45D5-A6FC-902C18A8F29C}"/>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82341208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orient="horz" pos="1620" userDrawn="1">
          <p15:clr>
            <a:srgbClr val="FBAE40"/>
          </p15:clr>
        </p15:guide>
        <p15:guide id="8" pos="3152" userDrawn="1">
          <p15:clr>
            <a:srgbClr val="FBAE40"/>
          </p15:clr>
        </p15:guide>
        <p15:guide id="9" pos="1156" userDrawn="1">
          <p15:clr>
            <a:srgbClr val="FBAE40"/>
          </p15:clr>
        </p15:guide>
        <p15:guide id="10" pos="46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50"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50" y="2576334"/>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50"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17" name="Text Placeholder 4">
            <a:extLst>
              <a:ext uri="{FF2B5EF4-FFF2-40B4-BE49-F238E27FC236}">
                <a16:creationId xmlns:a16="http://schemas.microsoft.com/office/drawing/2014/main" id="{A4E4481A-4ACE-4711-B580-93A80791245D}"/>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2623816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userDrawn="1">
          <p15:clr>
            <a:srgbClr val="FBAE40"/>
          </p15:clr>
        </p15:guide>
        <p15:guide id="7" orient="horz" pos="1620" userDrawn="1">
          <p15:clr>
            <a:srgbClr val="FBAE40"/>
          </p15:clr>
        </p15:guide>
        <p15:guide id="8" pos="2608" userDrawn="1">
          <p15:clr>
            <a:srgbClr val="FBAE40"/>
          </p15:clr>
        </p15:guide>
        <p15:guide id="9" pos="3152" userDrawn="1">
          <p15:clr>
            <a:srgbClr val="FBAE40"/>
          </p15:clr>
        </p15:guide>
        <p15:guide id="10" pos="460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 images (Dark) (Alt)">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13" name="Text Placeholder 4">
            <a:extLst>
              <a:ext uri="{FF2B5EF4-FFF2-40B4-BE49-F238E27FC236}">
                <a16:creationId xmlns:a16="http://schemas.microsoft.com/office/drawing/2014/main" id="{E86F4DAB-B431-4C8F-B92F-1183DA9918E6}"/>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89734199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 images (Light) (Al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13" name="Text Placeholder 10">
            <a:extLst>
              <a:ext uri="{FF2B5EF4-FFF2-40B4-BE49-F238E27FC236}">
                <a16:creationId xmlns:a16="http://schemas.microsoft.com/office/drawing/2014/main" id="{A6508766-540F-43B6-B3EF-230CF2F610C6}"/>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422923990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7175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9712"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9712" y="2571750"/>
            <a:ext cx="2299138" cy="1485084"/>
          </a:xfrm>
        </p:spPr>
        <p:txBody>
          <a:bodyPr/>
          <a:lstStyle>
            <a:lvl1pPr marL="0" indent="0">
              <a:buNone/>
              <a:defRPr b="0">
                <a:solidFill>
                  <a:schemeClr val="bg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9712"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4" name="Text Placeholder 4">
            <a:extLst>
              <a:ext uri="{FF2B5EF4-FFF2-40B4-BE49-F238E27FC236}">
                <a16:creationId xmlns:a16="http://schemas.microsoft.com/office/drawing/2014/main" id="{66AFD672-803A-4A36-ACBD-90E88FA58C79}"/>
              </a:ext>
            </a:extLst>
          </p:cNvPr>
          <p:cNvSpPr>
            <a:spLocks noGrp="1"/>
          </p:cNvSpPr>
          <p:nvPr>
            <p:ph type="body" sz="quarter" idx="21"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424853281"/>
      </p:ext>
    </p:extLst>
  </p:cSld>
  <p:clrMapOvr>
    <a:masterClrMapping/>
  </p:clrMapOvr>
  <p:extLst>
    <p:ext uri="{DCECCB84-F9BA-43D5-87BE-67443E8EF086}">
      <p15:sldGuideLst xmlns:p15="http://schemas.microsoft.com/office/powerpoint/2012/main">
        <p15:guide id="2" pos="272">
          <p15:clr>
            <a:srgbClr val="FBAE40"/>
          </p15:clr>
        </p15:guide>
        <p15:guide id="3" orient="horz" pos="1620" userDrawn="1">
          <p15:clr>
            <a:srgbClr val="FBAE40"/>
          </p15:clr>
        </p15:guide>
        <p15:guide id="4" orient="horz" pos="259">
          <p15:clr>
            <a:srgbClr val="FBAE40"/>
          </p15:clr>
        </p15:guide>
        <p15:guide id="5" pos="5488">
          <p15:clr>
            <a:srgbClr val="FBAE40"/>
          </p15:clr>
        </p15:guide>
        <p15:guide id="7" orient="horz" pos="2981" userDrawn="1">
          <p15:clr>
            <a:srgbClr val="FBAE40"/>
          </p15:clr>
        </p15:guide>
        <p15:guide id="8" pos="1723" userDrawn="1">
          <p15:clr>
            <a:srgbClr val="FBAE40"/>
          </p15:clr>
        </p15:guide>
        <p15:guide id="9" pos="2154" userDrawn="1">
          <p15:clr>
            <a:srgbClr val="FBAE40"/>
          </p15:clr>
        </p15:guide>
        <p15:guide id="10" pos="3606" userDrawn="1">
          <p15:clr>
            <a:srgbClr val="FBAE40"/>
          </p15:clr>
        </p15:guide>
        <p15:guide id="11" pos="403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9"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800" y="2584284"/>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9"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5386"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5387" y="2584284"/>
            <a:ext cx="2299138" cy="1485084"/>
          </a:xfrm>
        </p:spPr>
        <p:txBody>
          <a:bodyPr/>
          <a:lstStyle>
            <a:lvl1pPr marL="0" indent="0">
              <a:buNone/>
              <a:defRPr b="0">
                <a:solidFill>
                  <a:schemeClr val="tx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5386"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5" name="Text Placeholder 10">
            <a:extLst>
              <a:ext uri="{FF2B5EF4-FFF2-40B4-BE49-F238E27FC236}">
                <a16:creationId xmlns:a16="http://schemas.microsoft.com/office/drawing/2014/main" id="{218AF280-30E5-4835-9869-6DBCD92B1E5B}"/>
              </a:ext>
            </a:extLst>
          </p:cNvPr>
          <p:cNvSpPr>
            <a:spLocks noGrp="1"/>
          </p:cNvSpPr>
          <p:nvPr>
            <p:ph type="body" sz="quarter" idx="21"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09210634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6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7"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798" y="257175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3061"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3062" y="2571750"/>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7"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3061"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24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2426" y="2571750"/>
            <a:ext cx="2299138" cy="1485084"/>
          </a:xfrm>
        </p:spPr>
        <p:txBody>
          <a:bodyPr/>
          <a:lstStyle>
            <a:lvl1pPr marL="0" indent="0">
              <a:buNone/>
              <a:defRPr b="0">
                <a:solidFill>
                  <a:schemeClr val="bg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24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4" name="Text Placeholder 4">
            <a:extLst>
              <a:ext uri="{FF2B5EF4-FFF2-40B4-BE49-F238E27FC236}">
                <a16:creationId xmlns:a16="http://schemas.microsoft.com/office/drawing/2014/main" id="{F8E39FB8-0668-42FA-954E-C94EE947AF4B}"/>
              </a:ext>
            </a:extLst>
          </p:cNvPr>
          <p:cNvSpPr>
            <a:spLocks noGrp="1"/>
          </p:cNvSpPr>
          <p:nvPr>
            <p:ph type="body" sz="quarter" idx="21"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53854448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606" userDrawn="1">
          <p15:clr>
            <a:srgbClr val="FBAE40"/>
          </p15:clr>
        </p15:guide>
        <p15:guide id="7" orient="horz" pos="1620">
          <p15:clr>
            <a:srgbClr val="FBAE40"/>
          </p15:clr>
        </p15:guide>
        <p15:guide id="8" pos="1723" userDrawn="1">
          <p15:clr>
            <a:srgbClr val="FBAE40"/>
          </p15:clr>
        </p15:guide>
        <p15:guide id="9" pos="2154" userDrawn="1">
          <p15:clr>
            <a:srgbClr val="FBAE40"/>
          </p15:clr>
        </p15:guide>
        <p15:guide id="10" pos="403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bg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9805BFC-AF9C-4B7E-93F7-279A1D977E59}"/>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736867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4"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85440"/>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7388"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7389" y="2585440"/>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4"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7388"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6752"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6753" y="2585440"/>
            <a:ext cx="2299138" cy="1485084"/>
          </a:xfrm>
        </p:spPr>
        <p:txBody>
          <a:bodyPr/>
          <a:lstStyle>
            <a:lvl1pPr marL="0" indent="0">
              <a:buNone/>
              <a:defRPr b="0">
                <a:solidFill>
                  <a:schemeClr val="tx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6752"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5" name="Text Placeholder 10">
            <a:extLst>
              <a:ext uri="{FF2B5EF4-FFF2-40B4-BE49-F238E27FC236}">
                <a16:creationId xmlns:a16="http://schemas.microsoft.com/office/drawing/2014/main" id="{5D88DCAB-9113-4AC2-8181-52F7F49C4D51}"/>
              </a:ext>
            </a:extLst>
          </p:cNvPr>
          <p:cNvSpPr>
            <a:spLocks noGrp="1"/>
          </p:cNvSpPr>
          <p:nvPr>
            <p:ph type="body" sz="quarter" idx="21"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59681200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ullets, chart (Dark)">
    <p:bg>
      <p:bgPr>
        <a:solidFill>
          <a:schemeClr val="tx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8"/>
            <a:ext cx="3921122" cy="3462342"/>
          </a:xfrm>
        </p:spPr>
        <p:txBody>
          <a:bodyPr/>
          <a:lstStyle>
            <a:lvl1pPr marL="0" indent="0">
              <a:buNone/>
              <a:defRPr>
                <a:solidFill>
                  <a:schemeClr val="bg1"/>
                </a:solidFill>
              </a:defRPr>
            </a:lvl1pPr>
          </a:lstStyle>
          <a:p>
            <a:r>
              <a:rPr lang="en-GB" dirty="0"/>
              <a:t>Click to add chart</a:t>
            </a:r>
          </a:p>
        </p:txBody>
      </p:sp>
      <p:sp>
        <p:nvSpPr>
          <p:cNvPr id="9" name="Text Placeholder 11">
            <a:extLst>
              <a:ext uri="{FF2B5EF4-FFF2-40B4-BE49-F238E27FC236}">
                <a16:creationId xmlns:a16="http://schemas.microsoft.com/office/drawing/2014/main" id="{226ACCD3-1FD3-493E-8616-B63E8A20F5BC}"/>
              </a:ext>
            </a:extLst>
          </p:cNvPr>
          <p:cNvSpPr>
            <a:spLocks noGrp="1"/>
          </p:cNvSpPr>
          <p:nvPr>
            <p:ph type="body" sz="quarter" idx="14" hasCustomPrompt="1"/>
          </p:nvPr>
        </p:nvSpPr>
        <p:spPr>
          <a:xfrm>
            <a:off x="431801" y="682938"/>
            <a:ext cx="3921124" cy="3462342"/>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5" name="Text Placeholder 4">
            <a:extLst>
              <a:ext uri="{FF2B5EF4-FFF2-40B4-BE49-F238E27FC236}">
                <a16:creationId xmlns:a16="http://schemas.microsoft.com/office/drawing/2014/main" id="{70B8A390-0093-4514-BC17-264F32655061}"/>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18086998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ullets, chart (Light)">
    <p:bg>
      <p:bgPr>
        <a:solidFill>
          <a:schemeClr val="bg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9"/>
            <a:ext cx="3921122" cy="3463200"/>
          </a:xfrm>
        </p:spPr>
        <p:txBody>
          <a:bodyPr/>
          <a:lstStyle>
            <a:lvl1pPr marL="0" indent="0">
              <a:buNone/>
              <a:defRPr/>
            </a:lvl1pPr>
          </a:lstStyle>
          <a:p>
            <a:r>
              <a:rPr lang="en-GB" dirty="0"/>
              <a:t>Click to add chart</a:t>
            </a:r>
          </a:p>
        </p:txBody>
      </p:sp>
      <p:sp>
        <p:nvSpPr>
          <p:cNvPr id="7" name="Text Placeholder 11">
            <a:extLst>
              <a:ext uri="{FF2B5EF4-FFF2-40B4-BE49-F238E27FC236}">
                <a16:creationId xmlns:a16="http://schemas.microsoft.com/office/drawing/2014/main" id="{AB92DF82-0651-4A19-A491-404FD49C1524}"/>
              </a:ext>
            </a:extLst>
          </p:cNvPr>
          <p:cNvSpPr>
            <a:spLocks noGrp="1"/>
          </p:cNvSpPr>
          <p:nvPr>
            <p:ph type="body" sz="quarter" idx="14" hasCustomPrompt="1"/>
          </p:nvPr>
        </p:nvSpPr>
        <p:spPr>
          <a:xfrm>
            <a:off x="431801" y="682938"/>
            <a:ext cx="3921124" cy="34632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dirty="0"/>
              <a:t>4 to 6 bullet points</a:t>
            </a:r>
          </a:p>
        </p:txBody>
      </p:sp>
      <p:sp>
        <p:nvSpPr>
          <p:cNvPr id="6" name="Text Placeholder 10">
            <a:extLst>
              <a:ext uri="{FF2B5EF4-FFF2-40B4-BE49-F238E27FC236}">
                <a16:creationId xmlns:a16="http://schemas.microsoft.com/office/drawing/2014/main" id="{2E86848B-BFE2-4D7D-8E33-8BFF220BDBD4}"/>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10534380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eople circles (Dark)">
    <p:bg>
      <p:bgPr>
        <a:solidFill>
          <a:schemeClr val="tx2"/>
        </a:solidFill>
        <a:effectLst/>
      </p:bgPr>
    </p:bg>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dirty="0"/>
              <a:t>Click to add name</a:t>
            </a:r>
          </a:p>
        </p:txBody>
      </p:sp>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bg1"/>
                </a:solidFill>
              </a:defRPr>
            </a:lvl1pPr>
          </a:lstStyle>
          <a:p>
            <a:r>
              <a:rPr lang="en-US" dirty="0"/>
              <a:t>Click to add name</a:t>
            </a:r>
            <a:endParaRPr lang="en-GB" dirty="0"/>
          </a:p>
        </p:txBody>
      </p: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sp>
        <p:nvSpPr>
          <p:cNvPr id="23" name="Text Placeholder 11">
            <a:extLst>
              <a:ext uri="{FF2B5EF4-FFF2-40B4-BE49-F238E27FC236}">
                <a16:creationId xmlns:a16="http://schemas.microsoft.com/office/drawing/2014/main" id="{5AEE4AA6-C375-4A82-9820-15E9C81737BC}"/>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dirty="0"/>
              <a:t>Click to add name</a:t>
            </a:r>
          </a:p>
        </p:txBody>
      </p:sp>
      <p:sp>
        <p:nvSpPr>
          <p:cNvPr id="24" name="Text Placeholder 11">
            <a:extLst>
              <a:ext uri="{FF2B5EF4-FFF2-40B4-BE49-F238E27FC236}">
                <a16:creationId xmlns:a16="http://schemas.microsoft.com/office/drawing/2014/main" id="{DE667011-FA77-499D-AD1E-64A45A637A68}"/>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dirty="0"/>
              <a:t>Click to add name</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dirty="0"/>
              <a:t>People</a:t>
            </a:r>
          </a:p>
        </p:txBody>
      </p:sp>
      <p:sp>
        <p:nvSpPr>
          <p:cNvPr id="17" name="Text Placeholder 4">
            <a:extLst>
              <a:ext uri="{FF2B5EF4-FFF2-40B4-BE49-F238E27FC236}">
                <a16:creationId xmlns:a16="http://schemas.microsoft.com/office/drawing/2014/main" id="{EA0A416F-989B-41E3-AFF8-6748AA7E1A87}"/>
              </a:ext>
            </a:extLst>
          </p:cNvPr>
          <p:cNvSpPr>
            <a:spLocks noGrp="1"/>
          </p:cNvSpPr>
          <p:nvPr>
            <p:ph type="body" sz="quarter" idx="21"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93413968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655" userDrawn="1">
          <p15:clr>
            <a:srgbClr val="FBAE40"/>
          </p15:clr>
        </p15:guide>
        <p15:guide id="7" pos="1338" userDrawn="1">
          <p15:clr>
            <a:srgbClr val="FBAE40"/>
          </p15:clr>
        </p15:guide>
        <p15:guide id="8" pos="2721" userDrawn="1">
          <p15:clr>
            <a:srgbClr val="FBAE40"/>
          </p15:clr>
        </p15:guide>
        <p15:guide id="9" pos="3039" userDrawn="1">
          <p15:clr>
            <a:srgbClr val="FBAE40"/>
          </p15:clr>
        </p15:guide>
        <p15:guide id="10" pos="4105" userDrawn="1">
          <p15:clr>
            <a:srgbClr val="FBAE40"/>
          </p15:clr>
        </p15:guide>
        <p15:guide id="11" pos="442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eople circles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lvl1pPr>
          </a:lstStyle>
          <a:p>
            <a:r>
              <a:rPr lang="en-GB" dirty="0"/>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lvl1pPr>
          </a:lstStyle>
          <a:p>
            <a:r>
              <a:rPr lang="en-GB" dirty="0"/>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lvl1pPr>
          </a:lstStyle>
          <a:p>
            <a:r>
              <a:rPr lang="en-GB" dirty="0"/>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lvl1pPr>
          </a:lstStyle>
          <a:p>
            <a:r>
              <a:rPr lang="en-GB" dirty="0"/>
              <a:t>Click icon to add person</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lvl1pPr>
            <a:lvl2pPr>
              <a:defRPr sz="1800"/>
            </a:lvl2pPr>
            <a:lvl3pPr>
              <a:defRPr sz="1800"/>
            </a:lvl3pPr>
            <a:lvl4pPr>
              <a:defRPr sz="1800"/>
            </a:lvl4pPr>
            <a:lvl5pPr>
              <a:defRPr sz="1800"/>
            </a:lvl5pPr>
          </a:lstStyle>
          <a:p>
            <a:pPr lvl="0"/>
            <a:r>
              <a:rPr lang="en-GB" dirty="0"/>
              <a:t>People</a:t>
            </a:r>
          </a:p>
        </p:txBody>
      </p:sp>
      <p:sp>
        <p:nvSpPr>
          <p:cNvPr id="28" name="Text Placeholder 11">
            <a:extLst>
              <a:ext uri="{FF2B5EF4-FFF2-40B4-BE49-F238E27FC236}">
                <a16:creationId xmlns:a16="http://schemas.microsoft.com/office/drawing/2014/main" id="{2DAB8DF6-73B0-465A-A5B5-63EB5EAE6BE3}"/>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dirty="0"/>
              <a:t>Click to add name</a:t>
            </a:r>
          </a:p>
        </p:txBody>
      </p:sp>
      <p:sp>
        <p:nvSpPr>
          <p:cNvPr id="29" name="Title 7">
            <a:extLst>
              <a:ext uri="{FF2B5EF4-FFF2-40B4-BE49-F238E27FC236}">
                <a16:creationId xmlns:a16="http://schemas.microsoft.com/office/drawing/2014/main" id="{05F97DA4-1BA5-411A-8D02-EE02B66C04B3}"/>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tx1"/>
                </a:solidFill>
              </a:defRPr>
            </a:lvl1pPr>
          </a:lstStyle>
          <a:p>
            <a:r>
              <a:rPr lang="en-US" dirty="0"/>
              <a:t>Click to add name</a:t>
            </a:r>
            <a:endParaRPr lang="en-GB" dirty="0"/>
          </a:p>
        </p:txBody>
      </p:sp>
      <p:sp>
        <p:nvSpPr>
          <p:cNvPr id="30" name="Text Placeholder 11">
            <a:extLst>
              <a:ext uri="{FF2B5EF4-FFF2-40B4-BE49-F238E27FC236}">
                <a16:creationId xmlns:a16="http://schemas.microsoft.com/office/drawing/2014/main" id="{26AF3E9D-4783-429D-B30A-761E095F5098}"/>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dirty="0"/>
              <a:t>Click to add name</a:t>
            </a:r>
          </a:p>
        </p:txBody>
      </p:sp>
      <p:sp>
        <p:nvSpPr>
          <p:cNvPr id="31" name="Text Placeholder 11">
            <a:extLst>
              <a:ext uri="{FF2B5EF4-FFF2-40B4-BE49-F238E27FC236}">
                <a16:creationId xmlns:a16="http://schemas.microsoft.com/office/drawing/2014/main" id="{BE3E3404-208A-4DD2-9535-DC848B6F6421}"/>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dirty="0"/>
              <a:t>Click to add name</a:t>
            </a:r>
          </a:p>
        </p:txBody>
      </p:sp>
      <p:sp>
        <p:nvSpPr>
          <p:cNvPr id="16" name="Text Placeholder 4">
            <a:extLst>
              <a:ext uri="{FF2B5EF4-FFF2-40B4-BE49-F238E27FC236}">
                <a16:creationId xmlns:a16="http://schemas.microsoft.com/office/drawing/2014/main" id="{91F252F2-96D8-4142-970B-8EDCF4D57A6B}"/>
              </a:ext>
            </a:extLst>
          </p:cNvPr>
          <p:cNvSpPr>
            <a:spLocks noGrp="1"/>
          </p:cNvSpPr>
          <p:nvPr>
            <p:ph type="body" sz="quarter" idx="21"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89143484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338" userDrawn="1">
          <p15:clr>
            <a:srgbClr val="FBAE40"/>
          </p15:clr>
        </p15:guide>
        <p15:guide id="7" pos="1655" userDrawn="1">
          <p15:clr>
            <a:srgbClr val="FBAE40"/>
          </p15:clr>
        </p15:guide>
        <p15:guide id="8" pos="2721" userDrawn="1">
          <p15:clr>
            <a:srgbClr val="FBAE40"/>
          </p15:clr>
        </p15:guide>
        <p15:guide id="9" pos="3039" userDrawn="1">
          <p15:clr>
            <a:srgbClr val="FBAE40"/>
          </p15:clr>
        </p15:guide>
        <p15:guide id="10" pos="4105" userDrawn="1">
          <p15:clr>
            <a:srgbClr val="FBAE40"/>
          </p15:clr>
        </p15:guide>
        <p15:guide id="11" pos="442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title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dirty="0"/>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6517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7" name="Text Placeholder 4">
            <a:extLst>
              <a:ext uri="{FF2B5EF4-FFF2-40B4-BE49-F238E27FC236}">
                <a16:creationId xmlns:a16="http://schemas.microsoft.com/office/drawing/2014/main" id="{45690464-3C1C-497F-8F4E-E218056E625C}"/>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8621252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title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tx1"/>
                </a:solidFill>
              </a:defRPr>
            </a:lvl1pPr>
            <a:lvl2pPr>
              <a:defRPr sz="1800"/>
            </a:lvl2pPr>
            <a:lvl3pPr>
              <a:defRPr sz="1800"/>
            </a:lvl3pPr>
            <a:lvl4pPr>
              <a:defRPr sz="1800"/>
            </a:lvl4pPr>
            <a:lvl5pPr>
              <a:defRPr sz="1800"/>
            </a:lvl5pPr>
          </a:lstStyle>
          <a:p>
            <a:pPr lvl="0"/>
            <a:r>
              <a:rPr lang="en-GB" dirty="0"/>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6532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dirty="0"/>
              <a:t>4 to 6 bullet points</a:t>
            </a:r>
          </a:p>
        </p:txBody>
      </p:sp>
      <p:sp>
        <p:nvSpPr>
          <p:cNvPr id="7" name="Text Placeholder 4">
            <a:extLst>
              <a:ext uri="{FF2B5EF4-FFF2-40B4-BE49-F238E27FC236}">
                <a16:creationId xmlns:a16="http://schemas.microsoft.com/office/drawing/2014/main" id="{88C491EF-5B0F-4E64-AE49-B7AA5D7EDC1D}"/>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05845950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0" y="411163"/>
            <a:ext cx="5645149" cy="288000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5" name="Text Placeholder 4">
            <a:extLst>
              <a:ext uri="{FF2B5EF4-FFF2-40B4-BE49-F238E27FC236}">
                <a16:creationId xmlns:a16="http://schemas.microsoft.com/office/drawing/2014/main" id="{B45AC2A8-8EE4-4D6D-84E5-096502CFB598}"/>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49699429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Light)">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411162"/>
            <a:ext cx="5645149" cy="28800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dirty="0"/>
              <a:t>4 to 6 bullet points</a:t>
            </a:r>
          </a:p>
        </p:txBody>
      </p:sp>
      <p:sp>
        <p:nvSpPr>
          <p:cNvPr id="5" name="Text Placeholder 4">
            <a:extLst>
              <a:ext uri="{FF2B5EF4-FFF2-40B4-BE49-F238E27FC236}">
                <a16:creationId xmlns:a16="http://schemas.microsoft.com/office/drawing/2014/main" id="{A5BE669E-E698-4381-82EA-A9A0DBC87B1A}"/>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71951608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image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p:nvPr>
        </p:nvSpPr>
        <p:spPr>
          <a:xfrm>
            <a:off x="431802" y="411162"/>
            <a:ext cx="8280398" cy="4321175"/>
          </a:xfrm>
        </p:spPr>
        <p:txBody>
          <a:bodyPr/>
          <a:lstStyle>
            <a:lvl1pPr marL="0" indent="0">
              <a:buNone/>
              <a:defRPr b="0">
                <a:solidFill>
                  <a:schemeClr val="bg1"/>
                </a:solidFill>
              </a:defRPr>
            </a:lvl1pPr>
          </a:lstStyle>
          <a:p>
            <a:r>
              <a:rPr lang="en-GB" dirty="0"/>
              <a:t>Click icon to add picture</a:t>
            </a:r>
          </a:p>
        </p:txBody>
      </p:sp>
      <p:sp>
        <p:nvSpPr>
          <p:cNvPr id="4" name="Text Placeholder 4">
            <a:extLst>
              <a:ext uri="{FF2B5EF4-FFF2-40B4-BE49-F238E27FC236}">
                <a16:creationId xmlns:a16="http://schemas.microsoft.com/office/drawing/2014/main" id="{EF8C8BBE-C764-4266-A29F-CEF90A927B88}"/>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423425937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tx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55726976-7A05-4BEF-8964-FA32F5CA5B71}"/>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98141843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 image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8549AF7-992D-4DF7-8F38-87B6CA839780}"/>
              </a:ext>
            </a:extLst>
          </p:cNvPr>
          <p:cNvSpPr>
            <a:spLocks noGrp="1"/>
          </p:cNvSpPr>
          <p:nvPr>
            <p:ph type="pic" sz="quarter" idx="10"/>
          </p:nvPr>
        </p:nvSpPr>
        <p:spPr>
          <a:xfrm>
            <a:off x="431802" y="411162"/>
            <a:ext cx="8280398" cy="4321175"/>
          </a:xfrm>
        </p:spPr>
        <p:txBody>
          <a:bodyPr/>
          <a:lstStyle>
            <a:lvl1pPr marL="0" indent="0">
              <a:buNone/>
              <a:defRPr b="0">
                <a:solidFill>
                  <a:schemeClr val="tx1"/>
                </a:solidFill>
              </a:defRPr>
            </a:lvl1pPr>
          </a:lstStyle>
          <a:p>
            <a:r>
              <a:rPr lang="en-GB" dirty="0"/>
              <a:t>Click icon to add picture</a:t>
            </a:r>
          </a:p>
        </p:txBody>
      </p:sp>
      <p:sp>
        <p:nvSpPr>
          <p:cNvPr id="6" name="Text Placeholder 4">
            <a:extLst>
              <a:ext uri="{FF2B5EF4-FFF2-40B4-BE49-F238E27FC236}">
                <a16:creationId xmlns:a16="http://schemas.microsoft.com/office/drawing/2014/main" id="{75A96754-8B5F-481D-AEAD-38B470C682E6}"/>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80836244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4D01-8183-CD48-8B8B-E7FD5D6CAC7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1B899FA-5B1B-FC44-99D3-C11B254BFDE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6657116-F3D9-6447-BBD1-1C42F1EEA8EC}"/>
              </a:ext>
            </a:extLst>
          </p:cNvPr>
          <p:cNvSpPr>
            <a:spLocks noGrp="1"/>
          </p:cNvSpPr>
          <p:nvPr>
            <p:ph type="dt" sz="half" idx="10"/>
          </p:nvPr>
        </p:nvSpPr>
        <p:spPr/>
        <p:txBody>
          <a:bodyPr/>
          <a:lstStyle/>
          <a:p>
            <a:fld id="{504AB477-D674-4344-84C1-4E9B9AABC1F7}" type="datetimeFigureOut">
              <a:rPr lang="en-US" smtClean="0"/>
              <a:t>7/23/2019</a:t>
            </a:fld>
            <a:endParaRPr lang="en-US"/>
          </a:p>
        </p:txBody>
      </p:sp>
      <p:sp>
        <p:nvSpPr>
          <p:cNvPr id="5" name="Footer Placeholder 4">
            <a:extLst>
              <a:ext uri="{FF2B5EF4-FFF2-40B4-BE49-F238E27FC236}">
                <a16:creationId xmlns:a16="http://schemas.microsoft.com/office/drawing/2014/main" id="{90D96211-24F8-BD4B-AFCA-DF2AF1E7E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2B157-E305-904A-A46D-B63E49B743CD}"/>
              </a:ext>
            </a:extLst>
          </p:cNvPr>
          <p:cNvSpPr>
            <a:spLocks noGrp="1"/>
          </p:cNvSpPr>
          <p:nvPr>
            <p:ph type="sldNum" sz="quarter" idx="12"/>
          </p:nvPr>
        </p:nvSpPr>
        <p:spPr/>
        <p:txBody>
          <a:bodyPr/>
          <a:lstStyle/>
          <a:p>
            <a:fld id="{E9F39540-00CF-6847-BC2A-8684B7D109A4}" type="slidenum">
              <a:rPr lang="en-US" smtClean="0"/>
              <a:t>‹#›</a:t>
            </a:fld>
            <a:endParaRPr lang="en-US"/>
          </a:p>
        </p:txBody>
      </p:sp>
    </p:spTree>
    <p:extLst>
      <p:ext uri="{BB962C8B-B14F-4D97-AF65-F5344CB8AC3E}">
        <p14:creationId xmlns:p14="http://schemas.microsoft.com/office/powerpoint/2010/main" val="15525057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E387-7262-5049-BA5C-9C015C5E3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BFE9B-7749-0443-B11A-4B58131324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46814-367B-C349-883F-F0D523B84FB2}"/>
              </a:ext>
            </a:extLst>
          </p:cNvPr>
          <p:cNvSpPr>
            <a:spLocks noGrp="1"/>
          </p:cNvSpPr>
          <p:nvPr>
            <p:ph type="dt" sz="half" idx="10"/>
          </p:nvPr>
        </p:nvSpPr>
        <p:spPr/>
        <p:txBody>
          <a:bodyPr/>
          <a:lstStyle/>
          <a:p>
            <a:fld id="{504AB477-D674-4344-84C1-4E9B9AABC1F7}" type="datetimeFigureOut">
              <a:rPr lang="en-US" smtClean="0"/>
              <a:t>7/23/2019</a:t>
            </a:fld>
            <a:endParaRPr lang="en-US"/>
          </a:p>
        </p:txBody>
      </p:sp>
      <p:sp>
        <p:nvSpPr>
          <p:cNvPr id="5" name="Footer Placeholder 4">
            <a:extLst>
              <a:ext uri="{FF2B5EF4-FFF2-40B4-BE49-F238E27FC236}">
                <a16:creationId xmlns:a16="http://schemas.microsoft.com/office/drawing/2014/main" id="{CAFA54A6-32B1-B04D-80B4-18D8337ED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49E99-6CCB-8941-A844-6CD3150C3C67}"/>
              </a:ext>
            </a:extLst>
          </p:cNvPr>
          <p:cNvSpPr>
            <a:spLocks noGrp="1"/>
          </p:cNvSpPr>
          <p:nvPr>
            <p:ph type="sldNum" sz="quarter" idx="12"/>
          </p:nvPr>
        </p:nvSpPr>
        <p:spPr/>
        <p:txBody>
          <a:bodyPr/>
          <a:lstStyle/>
          <a:p>
            <a:fld id="{E9F39540-00CF-6847-BC2A-8684B7D109A4}" type="slidenum">
              <a:rPr lang="en-US" smtClean="0"/>
              <a:t>‹#›</a:t>
            </a:fld>
            <a:endParaRPr lang="en-US"/>
          </a:p>
        </p:txBody>
      </p:sp>
    </p:spTree>
    <p:extLst>
      <p:ext uri="{BB962C8B-B14F-4D97-AF65-F5344CB8AC3E}">
        <p14:creationId xmlns:p14="http://schemas.microsoft.com/office/powerpoint/2010/main" val="23062443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731D-1AD6-2C4E-B4FF-878646D7592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7CF5ECD-91B8-8042-AB2C-26CEB09C548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EAA996-EE28-544A-97F9-62B9150C0494}"/>
              </a:ext>
            </a:extLst>
          </p:cNvPr>
          <p:cNvSpPr>
            <a:spLocks noGrp="1"/>
          </p:cNvSpPr>
          <p:nvPr>
            <p:ph type="dt" sz="half" idx="10"/>
          </p:nvPr>
        </p:nvSpPr>
        <p:spPr/>
        <p:txBody>
          <a:bodyPr/>
          <a:lstStyle/>
          <a:p>
            <a:fld id="{504AB477-D674-4344-84C1-4E9B9AABC1F7}" type="datetimeFigureOut">
              <a:rPr lang="en-US" smtClean="0"/>
              <a:t>7/23/2019</a:t>
            </a:fld>
            <a:endParaRPr lang="en-US"/>
          </a:p>
        </p:txBody>
      </p:sp>
      <p:sp>
        <p:nvSpPr>
          <p:cNvPr id="5" name="Footer Placeholder 4">
            <a:extLst>
              <a:ext uri="{FF2B5EF4-FFF2-40B4-BE49-F238E27FC236}">
                <a16:creationId xmlns:a16="http://schemas.microsoft.com/office/drawing/2014/main" id="{BC926454-325B-EB40-833D-FA61A96D2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299AA-F455-C24B-8B35-76E931FF733F}"/>
              </a:ext>
            </a:extLst>
          </p:cNvPr>
          <p:cNvSpPr>
            <a:spLocks noGrp="1"/>
          </p:cNvSpPr>
          <p:nvPr>
            <p:ph type="sldNum" sz="quarter" idx="12"/>
          </p:nvPr>
        </p:nvSpPr>
        <p:spPr/>
        <p:txBody>
          <a:bodyPr/>
          <a:lstStyle/>
          <a:p>
            <a:fld id="{E9F39540-00CF-6847-BC2A-8684B7D109A4}" type="slidenum">
              <a:rPr lang="en-US" smtClean="0"/>
              <a:t>‹#›</a:t>
            </a:fld>
            <a:endParaRPr lang="en-US"/>
          </a:p>
        </p:txBody>
      </p:sp>
    </p:spTree>
    <p:extLst>
      <p:ext uri="{BB962C8B-B14F-4D97-AF65-F5344CB8AC3E}">
        <p14:creationId xmlns:p14="http://schemas.microsoft.com/office/powerpoint/2010/main" val="24270158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D285-70F0-6245-A4C7-EE5E8483C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F34FDE-9E4A-7B4A-8CF7-A20B8FD70EF7}"/>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934094-AB2D-C644-A2FF-15C10F00442D}"/>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CEA667-0264-B048-89B1-E8B13D259911}"/>
              </a:ext>
            </a:extLst>
          </p:cNvPr>
          <p:cNvSpPr>
            <a:spLocks noGrp="1"/>
          </p:cNvSpPr>
          <p:nvPr>
            <p:ph type="dt" sz="half" idx="10"/>
          </p:nvPr>
        </p:nvSpPr>
        <p:spPr/>
        <p:txBody>
          <a:bodyPr/>
          <a:lstStyle/>
          <a:p>
            <a:fld id="{504AB477-D674-4344-84C1-4E9B9AABC1F7}" type="datetimeFigureOut">
              <a:rPr lang="en-US" smtClean="0"/>
              <a:t>7/23/2019</a:t>
            </a:fld>
            <a:endParaRPr lang="en-US"/>
          </a:p>
        </p:txBody>
      </p:sp>
      <p:sp>
        <p:nvSpPr>
          <p:cNvPr id="6" name="Footer Placeholder 5">
            <a:extLst>
              <a:ext uri="{FF2B5EF4-FFF2-40B4-BE49-F238E27FC236}">
                <a16:creationId xmlns:a16="http://schemas.microsoft.com/office/drawing/2014/main" id="{AF557E59-978F-0D41-866D-61450E8F45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1017F7-5DCC-5D48-8758-48E07EED1640}"/>
              </a:ext>
            </a:extLst>
          </p:cNvPr>
          <p:cNvSpPr>
            <a:spLocks noGrp="1"/>
          </p:cNvSpPr>
          <p:nvPr>
            <p:ph type="sldNum" sz="quarter" idx="12"/>
          </p:nvPr>
        </p:nvSpPr>
        <p:spPr/>
        <p:txBody>
          <a:bodyPr/>
          <a:lstStyle/>
          <a:p>
            <a:fld id="{E9F39540-00CF-6847-BC2A-8684B7D109A4}" type="slidenum">
              <a:rPr lang="en-US" smtClean="0"/>
              <a:t>‹#›</a:t>
            </a:fld>
            <a:endParaRPr lang="en-US"/>
          </a:p>
        </p:txBody>
      </p:sp>
    </p:spTree>
    <p:extLst>
      <p:ext uri="{BB962C8B-B14F-4D97-AF65-F5344CB8AC3E}">
        <p14:creationId xmlns:p14="http://schemas.microsoft.com/office/powerpoint/2010/main" val="2584863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3B990-8127-2848-89C2-100FCD2C52E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ECAE2C-730D-1A42-AB2F-BE0197A209B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7EA4A56C-8465-B444-9282-5EECF6FF545E}"/>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43640-2C55-AC46-B547-7699610EED3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A572640F-3712-B34E-8B36-F5E332069F95}"/>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67D35E-5262-4F43-8D5B-810C6438384D}"/>
              </a:ext>
            </a:extLst>
          </p:cNvPr>
          <p:cNvSpPr>
            <a:spLocks noGrp="1"/>
          </p:cNvSpPr>
          <p:nvPr>
            <p:ph type="dt" sz="half" idx="10"/>
          </p:nvPr>
        </p:nvSpPr>
        <p:spPr/>
        <p:txBody>
          <a:bodyPr/>
          <a:lstStyle/>
          <a:p>
            <a:fld id="{504AB477-D674-4344-84C1-4E9B9AABC1F7}" type="datetimeFigureOut">
              <a:rPr lang="en-US" smtClean="0"/>
              <a:t>7/23/2019</a:t>
            </a:fld>
            <a:endParaRPr lang="en-US"/>
          </a:p>
        </p:txBody>
      </p:sp>
      <p:sp>
        <p:nvSpPr>
          <p:cNvPr id="8" name="Footer Placeholder 7">
            <a:extLst>
              <a:ext uri="{FF2B5EF4-FFF2-40B4-BE49-F238E27FC236}">
                <a16:creationId xmlns:a16="http://schemas.microsoft.com/office/drawing/2014/main" id="{92BD5279-2E46-F948-9EE3-3BEA769239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DAB9BB-5AF9-3548-9655-3D6A0D44048C}"/>
              </a:ext>
            </a:extLst>
          </p:cNvPr>
          <p:cNvSpPr>
            <a:spLocks noGrp="1"/>
          </p:cNvSpPr>
          <p:nvPr>
            <p:ph type="sldNum" sz="quarter" idx="12"/>
          </p:nvPr>
        </p:nvSpPr>
        <p:spPr/>
        <p:txBody>
          <a:bodyPr/>
          <a:lstStyle/>
          <a:p>
            <a:fld id="{E9F39540-00CF-6847-BC2A-8684B7D109A4}" type="slidenum">
              <a:rPr lang="en-US" smtClean="0"/>
              <a:t>‹#›</a:t>
            </a:fld>
            <a:endParaRPr lang="en-US"/>
          </a:p>
        </p:txBody>
      </p:sp>
    </p:spTree>
    <p:extLst>
      <p:ext uri="{BB962C8B-B14F-4D97-AF65-F5344CB8AC3E}">
        <p14:creationId xmlns:p14="http://schemas.microsoft.com/office/powerpoint/2010/main" val="11487328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C425E-9157-9847-A17A-444AC981BF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6FD7BA-357D-B74F-A6CC-F8D4B98A9442}"/>
              </a:ext>
            </a:extLst>
          </p:cNvPr>
          <p:cNvSpPr>
            <a:spLocks noGrp="1"/>
          </p:cNvSpPr>
          <p:nvPr>
            <p:ph type="dt" sz="half" idx="10"/>
          </p:nvPr>
        </p:nvSpPr>
        <p:spPr/>
        <p:txBody>
          <a:bodyPr/>
          <a:lstStyle/>
          <a:p>
            <a:fld id="{504AB477-D674-4344-84C1-4E9B9AABC1F7}" type="datetimeFigureOut">
              <a:rPr lang="en-US" smtClean="0"/>
              <a:t>7/23/2019</a:t>
            </a:fld>
            <a:endParaRPr lang="en-US"/>
          </a:p>
        </p:txBody>
      </p:sp>
      <p:sp>
        <p:nvSpPr>
          <p:cNvPr id="4" name="Footer Placeholder 3">
            <a:extLst>
              <a:ext uri="{FF2B5EF4-FFF2-40B4-BE49-F238E27FC236}">
                <a16:creationId xmlns:a16="http://schemas.microsoft.com/office/drawing/2014/main" id="{4584F2ED-39B4-664E-A18C-60992AEC11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38B5C5-09A3-F946-AA37-31E290085582}"/>
              </a:ext>
            </a:extLst>
          </p:cNvPr>
          <p:cNvSpPr>
            <a:spLocks noGrp="1"/>
          </p:cNvSpPr>
          <p:nvPr>
            <p:ph type="sldNum" sz="quarter" idx="12"/>
          </p:nvPr>
        </p:nvSpPr>
        <p:spPr/>
        <p:txBody>
          <a:bodyPr/>
          <a:lstStyle/>
          <a:p>
            <a:fld id="{E9F39540-00CF-6847-BC2A-8684B7D109A4}" type="slidenum">
              <a:rPr lang="en-US" smtClean="0"/>
              <a:t>‹#›</a:t>
            </a:fld>
            <a:endParaRPr lang="en-US"/>
          </a:p>
        </p:txBody>
      </p:sp>
    </p:spTree>
    <p:extLst>
      <p:ext uri="{BB962C8B-B14F-4D97-AF65-F5344CB8AC3E}">
        <p14:creationId xmlns:p14="http://schemas.microsoft.com/office/powerpoint/2010/main" val="29676901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509762-DB31-C84B-A0C6-B453C686D8D9}"/>
              </a:ext>
            </a:extLst>
          </p:cNvPr>
          <p:cNvSpPr>
            <a:spLocks noGrp="1"/>
          </p:cNvSpPr>
          <p:nvPr>
            <p:ph type="dt" sz="half" idx="10"/>
          </p:nvPr>
        </p:nvSpPr>
        <p:spPr/>
        <p:txBody>
          <a:bodyPr/>
          <a:lstStyle/>
          <a:p>
            <a:fld id="{504AB477-D674-4344-84C1-4E9B9AABC1F7}" type="datetimeFigureOut">
              <a:rPr lang="en-US" smtClean="0"/>
              <a:t>7/23/2019</a:t>
            </a:fld>
            <a:endParaRPr lang="en-US"/>
          </a:p>
        </p:txBody>
      </p:sp>
      <p:sp>
        <p:nvSpPr>
          <p:cNvPr id="3" name="Footer Placeholder 2">
            <a:extLst>
              <a:ext uri="{FF2B5EF4-FFF2-40B4-BE49-F238E27FC236}">
                <a16:creationId xmlns:a16="http://schemas.microsoft.com/office/drawing/2014/main" id="{C8DFAF5D-FB99-0F48-9FEA-5522263B6B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A0E383-34C3-824B-92B5-FCFDBE3A25D7}"/>
              </a:ext>
            </a:extLst>
          </p:cNvPr>
          <p:cNvSpPr>
            <a:spLocks noGrp="1"/>
          </p:cNvSpPr>
          <p:nvPr>
            <p:ph type="sldNum" sz="quarter" idx="12"/>
          </p:nvPr>
        </p:nvSpPr>
        <p:spPr/>
        <p:txBody>
          <a:bodyPr/>
          <a:lstStyle/>
          <a:p>
            <a:fld id="{E9F39540-00CF-6847-BC2A-8684B7D109A4}" type="slidenum">
              <a:rPr lang="en-US" smtClean="0"/>
              <a:t>‹#›</a:t>
            </a:fld>
            <a:endParaRPr lang="en-US"/>
          </a:p>
        </p:txBody>
      </p:sp>
    </p:spTree>
    <p:extLst>
      <p:ext uri="{BB962C8B-B14F-4D97-AF65-F5344CB8AC3E}">
        <p14:creationId xmlns:p14="http://schemas.microsoft.com/office/powerpoint/2010/main" val="19705685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2168D-9BF0-EE4B-880F-07974DB931C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DD71920-CE12-474C-8CDB-04DF257351D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1A23E1-8E7F-AF46-9F1B-332DA495F3C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DDEB10C-843F-404D-8F46-E91522507AF5}"/>
              </a:ext>
            </a:extLst>
          </p:cNvPr>
          <p:cNvSpPr>
            <a:spLocks noGrp="1"/>
          </p:cNvSpPr>
          <p:nvPr>
            <p:ph type="dt" sz="half" idx="10"/>
          </p:nvPr>
        </p:nvSpPr>
        <p:spPr/>
        <p:txBody>
          <a:bodyPr/>
          <a:lstStyle/>
          <a:p>
            <a:fld id="{504AB477-D674-4344-84C1-4E9B9AABC1F7}" type="datetimeFigureOut">
              <a:rPr lang="en-US" smtClean="0"/>
              <a:t>7/23/2019</a:t>
            </a:fld>
            <a:endParaRPr lang="en-US"/>
          </a:p>
        </p:txBody>
      </p:sp>
      <p:sp>
        <p:nvSpPr>
          <p:cNvPr id="6" name="Footer Placeholder 5">
            <a:extLst>
              <a:ext uri="{FF2B5EF4-FFF2-40B4-BE49-F238E27FC236}">
                <a16:creationId xmlns:a16="http://schemas.microsoft.com/office/drawing/2014/main" id="{A8A4CCFA-0BA5-F14D-924A-39F5F155A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AD97A-89CA-274F-BA2B-67CCAF8BACB3}"/>
              </a:ext>
            </a:extLst>
          </p:cNvPr>
          <p:cNvSpPr>
            <a:spLocks noGrp="1"/>
          </p:cNvSpPr>
          <p:nvPr>
            <p:ph type="sldNum" sz="quarter" idx="12"/>
          </p:nvPr>
        </p:nvSpPr>
        <p:spPr/>
        <p:txBody>
          <a:bodyPr/>
          <a:lstStyle/>
          <a:p>
            <a:fld id="{E9F39540-00CF-6847-BC2A-8684B7D109A4}" type="slidenum">
              <a:rPr lang="en-US" smtClean="0"/>
              <a:t>‹#›</a:t>
            </a:fld>
            <a:endParaRPr lang="en-US"/>
          </a:p>
        </p:txBody>
      </p:sp>
    </p:spTree>
    <p:extLst>
      <p:ext uri="{BB962C8B-B14F-4D97-AF65-F5344CB8AC3E}">
        <p14:creationId xmlns:p14="http://schemas.microsoft.com/office/powerpoint/2010/main" val="6769536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51907-3599-0B46-8A5E-F82EDA7F0F7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CDDA8E1-8AD8-294E-8699-1CC010A7555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75B374E-FFCD-7F45-A9AE-03D6C756C7F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E7F898D-D691-904C-A569-6F63CFE8FA4D}"/>
              </a:ext>
            </a:extLst>
          </p:cNvPr>
          <p:cNvSpPr>
            <a:spLocks noGrp="1"/>
          </p:cNvSpPr>
          <p:nvPr>
            <p:ph type="dt" sz="half" idx="10"/>
          </p:nvPr>
        </p:nvSpPr>
        <p:spPr/>
        <p:txBody>
          <a:bodyPr/>
          <a:lstStyle/>
          <a:p>
            <a:fld id="{504AB477-D674-4344-84C1-4E9B9AABC1F7}" type="datetimeFigureOut">
              <a:rPr lang="en-US" smtClean="0"/>
              <a:t>7/23/2019</a:t>
            </a:fld>
            <a:endParaRPr lang="en-US"/>
          </a:p>
        </p:txBody>
      </p:sp>
      <p:sp>
        <p:nvSpPr>
          <p:cNvPr id="6" name="Footer Placeholder 5">
            <a:extLst>
              <a:ext uri="{FF2B5EF4-FFF2-40B4-BE49-F238E27FC236}">
                <a16:creationId xmlns:a16="http://schemas.microsoft.com/office/drawing/2014/main" id="{6E4521AF-D158-734B-9ACD-DC6CD5E02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E5C48-E373-374C-A1B1-FF29C8F4635B}"/>
              </a:ext>
            </a:extLst>
          </p:cNvPr>
          <p:cNvSpPr>
            <a:spLocks noGrp="1"/>
          </p:cNvSpPr>
          <p:nvPr>
            <p:ph type="sldNum" sz="quarter" idx="12"/>
          </p:nvPr>
        </p:nvSpPr>
        <p:spPr/>
        <p:txBody>
          <a:bodyPr/>
          <a:lstStyle/>
          <a:p>
            <a:fld id="{E9F39540-00CF-6847-BC2A-8684B7D109A4}" type="slidenum">
              <a:rPr lang="en-US" smtClean="0"/>
              <a:t>‹#›</a:t>
            </a:fld>
            <a:endParaRPr lang="en-US"/>
          </a:p>
        </p:txBody>
      </p:sp>
    </p:spTree>
    <p:extLst>
      <p:ext uri="{BB962C8B-B14F-4D97-AF65-F5344CB8AC3E}">
        <p14:creationId xmlns:p14="http://schemas.microsoft.com/office/powerpoint/2010/main" val="69055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bg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solidFill>
                  <a:schemeClr val="bg1"/>
                </a:solidFill>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sp>
        <p:nvSpPr>
          <p:cNvPr id="7" name="Text Placeholder 4">
            <a:extLst>
              <a:ext uri="{FF2B5EF4-FFF2-40B4-BE49-F238E27FC236}">
                <a16:creationId xmlns:a16="http://schemas.microsoft.com/office/drawing/2014/main" id="{119C7F3F-A7F4-4792-82B3-96F3765D73B0}"/>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09548808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ECB8-72B5-5B4F-95D0-F8476C9557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ACBFA1-C014-554A-8C86-47EF4A60A7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DAE5FD-51E5-2F46-AC4D-F5B18F6AA21C}"/>
              </a:ext>
            </a:extLst>
          </p:cNvPr>
          <p:cNvSpPr>
            <a:spLocks noGrp="1"/>
          </p:cNvSpPr>
          <p:nvPr>
            <p:ph type="dt" sz="half" idx="10"/>
          </p:nvPr>
        </p:nvSpPr>
        <p:spPr/>
        <p:txBody>
          <a:bodyPr/>
          <a:lstStyle/>
          <a:p>
            <a:fld id="{504AB477-D674-4344-84C1-4E9B9AABC1F7}" type="datetimeFigureOut">
              <a:rPr lang="en-US" smtClean="0"/>
              <a:t>7/23/2019</a:t>
            </a:fld>
            <a:endParaRPr lang="en-US"/>
          </a:p>
        </p:txBody>
      </p:sp>
      <p:sp>
        <p:nvSpPr>
          <p:cNvPr id="5" name="Footer Placeholder 4">
            <a:extLst>
              <a:ext uri="{FF2B5EF4-FFF2-40B4-BE49-F238E27FC236}">
                <a16:creationId xmlns:a16="http://schemas.microsoft.com/office/drawing/2014/main" id="{31646086-D251-2944-96F7-05964F05F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8D98B5-30F9-ED41-8686-99A30C4533E3}"/>
              </a:ext>
            </a:extLst>
          </p:cNvPr>
          <p:cNvSpPr>
            <a:spLocks noGrp="1"/>
          </p:cNvSpPr>
          <p:nvPr>
            <p:ph type="sldNum" sz="quarter" idx="12"/>
          </p:nvPr>
        </p:nvSpPr>
        <p:spPr/>
        <p:txBody>
          <a:bodyPr/>
          <a:lstStyle/>
          <a:p>
            <a:fld id="{E9F39540-00CF-6847-BC2A-8684B7D109A4}" type="slidenum">
              <a:rPr lang="en-US" smtClean="0"/>
              <a:t>‹#›</a:t>
            </a:fld>
            <a:endParaRPr lang="en-US"/>
          </a:p>
        </p:txBody>
      </p:sp>
    </p:spTree>
    <p:extLst>
      <p:ext uri="{BB962C8B-B14F-4D97-AF65-F5344CB8AC3E}">
        <p14:creationId xmlns:p14="http://schemas.microsoft.com/office/powerpoint/2010/main" val="30801006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7B7E90-0270-6149-8EBD-3415BDBE72D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D5892D-851D-AD4D-80EA-1FBF4BAE3A4E}"/>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28A39-8969-5744-9FFF-2857DDFBAE20}"/>
              </a:ext>
            </a:extLst>
          </p:cNvPr>
          <p:cNvSpPr>
            <a:spLocks noGrp="1"/>
          </p:cNvSpPr>
          <p:nvPr>
            <p:ph type="dt" sz="half" idx="10"/>
          </p:nvPr>
        </p:nvSpPr>
        <p:spPr/>
        <p:txBody>
          <a:bodyPr/>
          <a:lstStyle/>
          <a:p>
            <a:fld id="{504AB477-D674-4344-84C1-4E9B9AABC1F7}" type="datetimeFigureOut">
              <a:rPr lang="en-US" smtClean="0"/>
              <a:t>7/23/2019</a:t>
            </a:fld>
            <a:endParaRPr lang="en-US"/>
          </a:p>
        </p:txBody>
      </p:sp>
      <p:sp>
        <p:nvSpPr>
          <p:cNvPr id="5" name="Footer Placeholder 4">
            <a:extLst>
              <a:ext uri="{FF2B5EF4-FFF2-40B4-BE49-F238E27FC236}">
                <a16:creationId xmlns:a16="http://schemas.microsoft.com/office/drawing/2014/main" id="{78BA4803-5B0E-1A4C-884B-633693AA2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3EA6A-DCA0-444C-9167-AA65D4EA7606}"/>
              </a:ext>
            </a:extLst>
          </p:cNvPr>
          <p:cNvSpPr>
            <a:spLocks noGrp="1"/>
          </p:cNvSpPr>
          <p:nvPr>
            <p:ph type="sldNum" sz="quarter" idx="12"/>
          </p:nvPr>
        </p:nvSpPr>
        <p:spPr/>
        <p:txBody>
          <a:bodyPr/>
          <a:lstStyle/>
          <a:p>
            <a:fld id="{E9F39540-00CF-6847-BC2A-8684B7D109A4}" type="slidenum">
              <a:rPr lang="en-US" smtClean="0"/>
              <a:t>‹#›</a:t>
            </a:fld>
            <a:endParaRPr lang="en-US"/>
          </a:p>
        </p:txBody>
      </p:sp>
    </p:spTree>
    <p:extLst>
      <p:ext uri="{BB962C8B-B14F-4D97-AF65-F5344CB8AC3E}">
        <p14:creationId xmlns:p14="http://schemas.microsoft.com/office/powerpoint/2010/main" val="2827348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tx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sp>
        <p:nvSpPr>
          <p:cNvPr id="7" name="Text Placeholder 4">
            <a:extLst>
              <a:ext uri="{FF2B5EF4-FFF2-40B4-BE49-F238E27FC236}">
                <a16:creationId xmlns:a16="http://schemas.microsoft.com/office/drawing/2014/main" id="{E5A5A480-3DF0-476F-BC27-7A0516C98EA8}"/>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5451221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Heading, bullets, image (Ligh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dirty="0"/>
              <a:t>Summary heading</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451894"/>
          </a:xfrm>
        </p:spPr>
        <p:txBody>
          <a:bodyPr/>
          <a:lstStyle>
            <a:lvl1pPr marL="0" indent="0">
              <a:buNone/>
              <a:defRPr b="0">
                <a:solidFill>
                  <a:schemeClr val="bg1"/>
                </a:solidFill>
              </a:defRPr>
            </a:lvl1pPr>
          </a:lstStyle>
          <a:p>
            <a:r>
              <a:rPr lang="en-GB" dirty="0"/>
              <a:t>Click icon to add picture</a:t>
            </a:r>
          </a:p>
        </p:txBody>
      </p:sp>
      <p:sp>
        <p:nvSpPr>
          <p:cNvPr id="6" name="Text Placeholder 25">
            <a:extLst>
              <a:ext uri="{FF2B5EF4-FFF2-40B4-BE49-F238E27FC236}">
                <a16:creationId xmlns:a16="http://schemas.microsoft.com/office/drawing/2014/main" id="{018247D9-5503-486A-97BE-69C90ACD679B}"/>
              </a:ext>
            </a:extLst>
          </p:cNvPr>
          <p:cNvSpPr>
            <a:spLocks noGrp="1"/>
          </p:cNvSpPr>
          <p:nvPr>
            <p:ph type="body" sz="quarter" idx="12" hasCustomPrompt="1"/>
          </p:nvPr>
        </p:nvSpPr>
        <p:spPr>
          <a:xfrm>
            <a:off x="431800" y="1325887"/>
            <a:ext cx="3921124" cy="2828670"/>
          </a:xfrm>
        </p:spPr>
        <p:txBody>
          <a:bodyPr/>
          <a:lstStyle>
            <a:lvl1pPr marL="288000" indent="-288000">
              <a:buFont typeface="Arial" panose="020B0604020202020204" pitchFamily="34" charset="0"/>
              <a:buChar char="–"/>
              <a:defRPr sz="2800" b="0">
                <a:solidFill>
                  <a:schemeClr val="bg1"/>
                </a:solidFill>
              </a:defRPr>
            </a:lvl1pPr>
          </a:lstStyle>
          <a:p>
            <a:pPr lvl="0"/>
            <a:r>
              <a:rPr lang="en-US" dirty="0"/>
              <a:t>4 to 6 bullet points</a:t>
            </a:r>
            <a:endParaRPr lang="en-GB" dirty="0"/>
          </a:p>
        </p:txBody>
      </p:sp>
      <p:sp>
        <p:nvSpPr>
          <p:cNvPr id="7" name="Text Placeholder 4">
            <a:extLst>
              <a:ext uri="{FF2B5EF4-FFF2-40B4-BE49-F238E27FC236}">
                <a16:creationId xmlns:a16="http://schemas.microsoft.com/office/drawing/2014/main" id="{3CD9B988-3A63-4943-931E-ADE925B89845}"/>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93174307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dirty="0"/>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31800" y="1314450"/>
            <a:ext cx="3921124" cy="284010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dirty="0"/>
              <a:t>4 to 6 bullet points</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451890"/>
          </a:xfrm>
        </p:spPr>
        <p:txBody>
          <a:bodyPr/>
          <a:lstStyle>
            <a:lvl1pPr marL="0" indent="0">
              <a:buNone/>
              <a:defRPr b="0">
                <a:solidFill>
                  <a:schemeClr val="tx1"/>
                </a:solidFill>
              </a:defRPr>
            </a:lvl1pPr>
          </a:lstStyle>
          <a:p>
            <a:r>
              <a:rPr lang="en-GB" dirty="0"/>
              <a:t>Click icon to add picture</a:t>
            </a:r>
          </a:p>
        </p:txBody>
      </p:sp>
      <p:sp>
        <p:nvSpPr>
          <p:cNvPr id="10" name="Text Placeholder 10">
            <a:extLst>
              <a:ext uri="{FF2B5EF4-FFF2-40B4-BE49-F238E27FC236}">
                <a16:creationId xmlns:a16="http://schemas.microsoft.com/office/drawing/2014/main" id="{304042E0-7FF5-484F-9E1D-4056C3E07F1C}"/>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63705303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31801" y="682938"/>
            <a:ext cx="3921124" cy="347162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9" name="Picture Placeholder 2">
            <a:extLst>
              <a:ext uri="{FF2B5EF4-FFF2-40B4-BE49-F238E27FC236}">
                <a16:creationId xmlns:a16="http://schemas.microsoft.com/office/drawing/2014/main" id="{E70E3B20-94D5-4F38-BAE2-3DD3B53ED096}"/>
              </a:ext>
            </a:extLst>
          </p:cNvPr>
          <p:cNvSpPr>
            <a:spLocks noGrp="1"/>
          </p:cNvSpPr>
          <p:nvPr>
            <p:ph type="pic" sz="quarter" idx="10"/>
          </p:nvPr>
        </p:nvSpPr>
        <p:spPr>
          <a:xfrm>
            <a:off x="5251450" y="702659"/>
            <a:ext cx="3892550" cy="3471620"/>
          </a:xfrm>
        </p:spPr>
        <p:txBody>
          <a:bodyPr/>
          <a:lstStyle>
            <a:lvl1pPr marL="0" indent="0">
              <a:buNone/>
              <a:defRPr b="0">
                <a:solidFill>
                  <a:schemeClr val="bg1"/>
                </a:solidFill>
              </a:defRPr>
            </a:lvl1pPr>
          </a:lstStyle>
          <a:p>
            <a:r>
              <a:rPr lang="en-GB" dirty="0"/>
              <a:t>Click icon to add picture</a:t>
            </a:r>
          </a:p>
        </p:txBody>
      </p:sp>
      <p:sp>
        <p:nvSpPr>
          <p:cNvPr id="5" name="Text Placeholder 4">
            <a:extLst>
              <a:ext uri="{FF2B5EF4-FFF2-40B4-BE49-F238E27FC236}">
                <a16:creationId xmlns:a16="http://schemas.microsoft.com/office/drawing/2014/main" id="{34185624-3F0D-443B-A4C6-FD0439CEFF24}"/>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421782077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3.jp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endParaRPr lang="en-GB" altLang="en-US" dirty="0"/>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1443037"/>
          </a:xfrm>
          <a:prstGeom prst="rect">
            <a:avLst/>
          </a:prstGeom>
        </p:spPr>
        <p:txBody>
          <a:bodyPr vert="horz" lIns="0" tIns="0" rIns="0" bIns="0" rtlCol="0" anchor="t" anchorCtr="0">
            <a:noAutofit/>
          </a:bodyPr>
          <a:lstStyle/>
          <a:p>
            <a:pPr lvl="0"/>
            <a:r>
              <a:rPr lang="en-GB" dirty="0"/>
              <a:t>Click to add sub-header text</a:t>
            </a:r>
          </a:p>
          <a:p>
            <a:pPr lvl="0"/>
            <a:endParaRPr lang="en-GB" dirty="0"/>
          </a:p>
          <a:p>
            <a:pPr marL="288000" marR="0" lvl="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a:pPr>
            <a:endParaRPr lang="en-GB" dirty="0"/>
          </a:p>
          <a:p>
            <a:pPr lvl="0"/>
            <a:endParaRPr lang="en-GB" dirty="0"/>
          </a:p>
          <a:p>
            <a:pPr lvl="0"/>
            <a:endParaRPr lang="en-GB" dirty="0"/>
          </a:p>
        </p:txBody>
      </p:sp>
    </p:spTree>
  </p:cSld>
  <p:clrMap bg1="lt1" tx1="dk1" bg2="lt2" tx2="dk2" accent1="accent1" accent2="accent2" accent3="accent3" accent4="accent4" accent5="accent5" accent6="accent6" hlink="hlink" folHlink="folHlink"/>
  <p:sldLayoutIdLst>
    <p:sldLayoutId id="2147483949" r:id="rId1"/>
    <p:sldLayoutId id="2147483943" r:id="rId2"/>
    <p:sldLayoutId id="2147483945" r:id="rId3"/>
    <p:sldLayoutId id="2147483947" r:id="rId4"/>
    <p:sldLayoutId id="2147483946" r:id="rId5"/>
    <p:sldLayoutId id="2147483948" r:id="rId6"/>
    <p:sldLayoutId id="2147483989" r:id="rId7"/>
    <p:sldLayoutId id="2147483956" r:id="rId8"/>
    <p:sldLayoutId id="2147483955" r:id="rId9"/>
    <p:sldLayoutId id="2147483957" r:id="rId10"/>
    <p:sldLayoutId id="2147483988" r:id="rId11"/>
    <p:sldLayoutId id="2147483960" r:id="rId12"/>
    <p:sldLayoutId id="2147483961" r:id="rId13"/>
    <p:sldLayoutId id="2147483962" r:id="rId14"/>
    <p:sldLayoutId id="2147483970" r:id="rId15"/>
    <p:sldLayoutId id="2147483978" r:id="rId16"/>
    <p:sldLayoutId id="2147483951" r:id="rId17"/>
    <p:sldLayoutId id="2147483950" r:id="rId18"/>
    <p:sldLayoutId id="2147483981" r:id="rId19"/>
    <p:sldLayoutId id="2147483982" r:id="rId20"/>
    <p:sldLayoutId id="2147483983" r:id="rId21"/>
    <p:sldLayoutId id="2147483984" r:id="rId22"/>
    <p:sldLayoutId id="2147483971" r:id="rId23"/>
    <p:sldLayoutId id="2147483973" r:id="rId24"/>
    <p:sldLayoutId id="2147483985" r:id="rId25"/>
    <p:sldLayoutId id="2147483986" r:id="rId26"/>
    <p:sldLayoutId id="2147483976" r:id="rId27"/>
    <p:sldLayoutId id="2147483977" r:id="rId28"/>
    <p:sldLayoutId id="2147483975" r:id="rId29"/>
    <p:sldLayoutId id="2147483974" r:id="rId30"/>
    <p:sldLayoutId id="2147483964" r:id="rId31"/>
    <p:sldLayoutId id="2147483958" r:id="rId32"/>
    <p:sldLayoutId id="2147483954" r:id="rId33"/>
    <p:sldLayoutId id="2147483953" r:id="rId34"/>
    <p:sldLayoutId id="2147483965" r:id="rId35"/>
    <p:sldLayoutId id="2147483966" r:id="rId36"/>
    <p:sldLayoutId id="2147483967" r:id="rId37"/>
    <p:sldLayoutId id="2147483968" r:id="rId38"/>
    <p:sldLayoutId id="2147483979" r:id="rId39"/>
    <p:sldLayoutId id="2147483980" r:id="rId40"/>
  </p:sldLayoutIdLst>
  <p:hf hdr="0"/>
  <p:txStyles>
    <p:titleStyle>
      <a:lvl1pPr marL="0" indent="0" algn="l" rtl="0" eaLnBrk="0" fontAlgn="base" hangingPunct="0">
        <a:lnSpc>
          <a:spcPct val="85000"/>
        </a:lnSpc>
        <a:spcBef>
          <a:spcPct val="0"/>
        </a:spcBef>
        <a:spcAft>
          <a:spcPct val="0"/>
        </a:spcAft>
        <a:buFont typeface="Arial" panose="020B0604020202020204" pitchFamily="34" charset="0"/>
        <a:buNone/>
        <a:defRPr sz="34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DF55BF-0BBE-8C4F-88EF-A583E32447D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D9DCD8-7AFA-A142-9B2D-18563C7F82A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D3600-1FD8-1740-A60B-C378C09B2E5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04AB477-D674-4344-84C1-4E9B9AABC1F7}" type="datetimeFigureOut">
              <a:rPr lang="en-US" smtClean="0"/>
              <a:t>7/23/2019</a:t>
            </a:fld>
            <a:endParaRPr lang="en-US"/>
          </a:p>
        </p:txBody>
      </p:sp>
      <p:sp>
        <p:nvSpPr>
          <p:cNvPr id="5" name="Footer Placeholder 4">
            <a:extLst>
              <a:ext uri="{FF2B5EF4-FFF2-40B4-BE49-F238E27FC236}">
                <a16:creationId xmlns:a16="http://schemas.microsoft.com/office/drawing/2014/main" id="{C9296D2D-3C27-4D4A-B05C-4406D75E79B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37E6FC-144B-7C49-B948-6796D139D9C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9F39540-00CF-6847-BC2A-8684B7D109A4}" type="slidenum">
              <a:rPr lang="en-US" smtClean="0"/>
              <a:t>‹#›</a:t>
            </a:fld>
            <a:endParaRPr lang="en-US"/>
          </a:p>
        </p:txBody>
      </p:sp>
    </p:spTree>
    <p:extLst>
      <p:ext uri="{BB962C8B-B14F-4D97-AF65-F5344CB8AC3E}">
        <p14:creationId xmlns:p14="http://schemas.microsoft.com/office/powerpoint/2010/main" val="3085651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3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9.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9.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8.xml"/><Relationship Id="rId6" Type="http://schemas.openxmlformats.org/officeDocument/2006/relationships/image" Target="../media/image51.png"/><Relationship Id="rId5" Type="http://schemas.openxmlformats.org/officeDocument/2006/relationships/hyperlink" Target="https://mozilla.github.io/olm-whitepaper/" TargetMode="Externa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jpeg"/><Relationship Id="rId18" Type="http://schemas.openxmlformats.org/officeDocument/2006/relationships/image" Target="../media/image69.jpeg"/><Relationship Id="rId26" Type="http://schemas.openxmlformats.org/officeDocument/2006/relationships/image" Target="../media/image77.png"/><Relationship Id="rId3" Type="http://schemas.openxmlformats.org/officeDocument/2006/relationships/image" Target="../media/image54.png"/><Relationship Id="rId21" Type="http://schemas.openxmlformats.org/officeDocument/2006/relationships/image" Target="../media/image72.tiff"/><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notesSlide" Target="../notesSlides/notesSlide16.xml"/><Relationship Id="rId16" Type="http://schemas.openxmlformats.org/officeDocument/2006/relationships/image" Target="../media/image67.jpeg"/><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slideLayout" Target="../slideLayouts/slideLayout4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jpe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jpeg"/><Relationship Id="rId27" Type="http://schemas.openxmlformats.org/officeDocument/2006/relationships/image" Target="../media/image78.png"/><Relationship Id="rId30" Type="http://schemas.openxmlformats.org/officeDocument/2006/relationships/image" Target="../media/image81.png"/></Relationships>
</file>

<file path=ppt/slides/_rels/slide42.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jpeg"/><Relationship Id="rId18" Type="http://schemas.openxmlformats.org/officeDocument/2006/relationships/image" Target="../media/image74.png"/><Relationship Id="rId26" Type="http://schemas.openxmlformats.org/officeDocument/2006/relationships/image" Target="../media/image54.png"/><Relationship Id="rId3" Type="http://schemas.openxmlformats.org/officeDocument/2006/relationships/image" Target="../media/image59.pn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jpeg"/><Relationship Id="rId25" Type="http://schemas.openxmlformats.org/officeDocument/2006/relationships/image" Target="../media/image81.png"/><Relationship Id="rId2" Type="http://schemas.openxmlformats.org/officeDocument/2006/relationships/notesSlide" Target="../notesSlides/notesSlide17.xml"/><Relationship Id="rId16" Type="http://schemas.openxmlformats.org/officeDocument/2006/relationships/image" Target="../media/image72.tiff"/><Relationship Id="rId20" Type="http://schemas.openxmlformats.org/officeDocument/2006/relationships/image" Target="../media/image76.png"/><Relationship Id="rId29" Type="http://schemas.openxmlformats.org/officeDocument/2006/relationships/image" Target="../media/image57.png"/><Relationship Id="rId1" Type="http://schemas.openxmlformats.org/officeDocument/2006/relationships/slideLayout" Target="../slideLayouts/slideLayout42.xml"/><Relationship Id="rId6" Type="http://schemas.openxmlformats.org/officeDocument/2006/relationships/image" Target="../media/image62.png"/><Relationship Id="rId11" Type="http://schemas.openxmlformats.org/officeDocument/2006/relationships/image" Target="../media/image67.jpe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56.png"/><Relationship Id="rId10" Type="http://schemas.openxmlformats.org/officeDocument/2006/relationships/image" Target="../media/image66.jpe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55.png"/><Relationship Id="rId30"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5.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5281/zenodo.3332807" TargetMode="External"/><Relationship Id="rId2" Type="http://schemas.openxmlformats.org/officeDocument/2006/relationships/notesSlide" Target="../notesSlides/notesSlide25.xml"/><Relationship Id="rId1" Type="http://schemas.openxmlformats.org/officeDocument/2006/relationships/slideLayout" Target="../slideLayouts/slideLayout35.xml"/><Relationship Id="rId6" Type="http://schemas.openxmlformats.org/officeDocument/2006/relationships/image" Target="../media/image86.jpg"/><Relationship Id="rId5" Type="http://schemas.openxmlformats.org/officeDocument/2006/relationships/image" Target="../media/image85.png"/><Relationship Id="rId4" Type="http://schemas.openxmlformats.org/officeDocument/2006/relationships/image" Target="../media/image84.emf"/></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0D61-6563-4FCB-9C3E-A771DD76972D}"/>
              </a:ext>
            </a:extLst>
          </p:cNvPr>
          <p:cNvSpPr>
            <a:spLocks noGrp="1"/>
          </p:cNvSpPr>
          <p:nvPr>
            <p:ph type="title"/>
          </p:nvPr>
        </p:nvSpPr>
        <p:spPr>
          <a:xfrm>
            <a:off x="431799" y="2184922"/>
            <a:ext cx="4353560" cy="571512"/>
          </a:xfrm>
        </p:spPr>
        <p:txBody>
          <a:bodyPr/>
          <a:lstStyle/>
          <a:p>
            <a:r>
              <a:rPr lang="en-GB" sz="2800" dirty="0"/>
              <a:t>Reproducible science</a:t>
            </a:r>
            <a:br>
              <a:rPr lang="en-GB" sz="2800" dirty="0"/>
            </a:br>
            <a:r>
              <a:rPr lang="en-GB" sz="2800" dirty="0"/>
              <a:t>and the UK</a:t>
            </a:r>
            <a:br>
              <a:rPr lang="en-GB" sz="2800" dirty="0"/>
            </a:br>
            <a:r>
              <a:rPr lang="en-GB" sz="2800" dirty="0"/>
              <a:t>Reproducibility Network</a:t>
            </a:r>
            <a:endParaRPr lang="en-GB" sz="3600" dirty="0"/>
          </a:p>
        </p:txBody>
      </p:sp>
      <p:sp>
        <p:nvSpPr>
          <p:cNvPr id="3" name="Text Placeholder 2">
            <a:extLst>
              <a:ext uri="{FF2B5EF4-FFF2-40B4-BE49-F238E27FC236}">
                <a16:creationId xmlns:a16="http://schemas.microsoft.com/office/drawing/2014/main" id="{5EB6A7AF-C22C-4D64-A386-87D489E9F3AD}"/>
              </a:ext>
            </a:extLst>
          </p:cNvPr>
          <p:cNvSpPr>
            <a:spLocks noGrp="1"/>
          </p:cNvSpPr>
          <p:nvPr>
            <p:ph type="body" sz="quarter" idx="12"/>
          </p:nvPr>
        </p:nvSpPr>
        <p:spPr/>
        <p:txBody>
          <a:bodyPr/>
          <a:lstStyle/>
          <a:p>
            <a:r>
              <a:rPr lang="en-GB" dirty="0"/>
              <a:t>Kirstie Whitaker</a:t>
            </a:r>
          </a:p>
        </p:txBody>
      </p:sp>
      <p:pic>
        <p:nvPicPr>
          <p:cNvPr id="7" name="Picture Placeholder 6" descr="A close up of a computer keyboard&#10;&#10;Description automatically generated">
            <a:extLst>
              <a:ext uri="{FF2B5EF4-FFF2-40B4-BE49-F238E27FC236}">
                <a16:creationId xmlns:a16="http://schemas.microsoft.com/office/drawing/2014/main" id="{25F50532-9BD1-4B07-8642-4505F2E1784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7032" r="27032"/>
          <a:stretch>
            <a:fillRect/>
          </a:stretch>
        </p:blipFill>
        <p:spPr/>
      </p:pic>
      <p:sp>
        <p:nvSpPr>
          <p:cNvPr id="5" name="Text Placeholder 4">
            <a:extLst>
              <a:ext uri="{FF2B5EF4-FFF2-40B4-BE49-F238E27FC236}">
                <a16:creationId xmlns:a16="http://schemas.microsoft.com/office/drawing/2014/main" id="{65851AC4-36C6-4A21-9E46-931A817AB4D9}"/>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Tree>
    <p:extLst>
      <p:ext uri="{BB962C8B-B14F-4D97-AF65-F5344CB8AC3E}">
        <p14:creationId xmlns:p14="http://schemas.microsoft.com/office/powerpoint/2010/main" val="3442568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BBB935-C881-4199-A436-FADCBECF026B}"/>
              </a:ext>
            </a:extLst>
          </p:cNvPr>
          <p:cNvSpPr>
            <a:spLocks noGrp="1"/>
          </p:cNvSpPr>
          <p:nvPr>
            <p:ph type="body" sz="quarter" idx="18"/>
          </p:nvPr>
        </p:nvSpPr>
        <p:spPr/>
        <p:txBody>
          <a:bodyPr/>
          <a:lstStyle/>
          <a:p>
            <a:r>
              <a:rPr lang="en-GB" dirty="0"/>
              <a:t>https://the-turing-way.netlify.com/introduction/introduction</a:t>
            </a:r>
          </a:p>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4" name="Picture 3">
            <a:extLst>
              <a:ext uri="{FF2B5EF4-FFF2-40B4-BE49-F238E27FC236}">
                <a16:creationId xmlns:a16="http://schemas.microsoft.com/office/drawing/2014/main" id="{10AC24DD-88FB-4343-BBF0-D3993AF433DF}"/>
              </a:ext>
            </a:extLst>
          </p:cNvPr>
          <p:cNvPicPr>
            <a:picLocks noChangeAspect="1"/>
          </p:cNvPicPr>
          <p:nvPr/>
        </p:nvPicPr>
        <p:blipFill rotWithShape="1">
          <a:blip r:embed="rId2"/>
          <a:srcRect r="18149" b="9108"/>
          <a:stretch/>
        </p:blipFill>
        <p:spPr>
          <a:xfrm>
            <a:off x="829769" y="411163"/>
            <a:ext cx="7484462" cy="3796304"/>
          </a:xfrm>
          <a:prstGeom prst="rect">
            <a:avLst/>
          </a:prstGeom>
        </p:spPr>
      </p:pic>
    </p:spTree>
    <p:extLst>
      <p:ext uri="{BB962C8B-B14F-4D97-AF65-F5344CB8AC3E}">
        <p14:creationId xmlns:p14="http://schemas.microsoft.com/office/powerpoint/2010/main" val="1253174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BBB935-C881-4199-A436-FADCBECF026B}"/>
              </a:ext>
            </a:extLst>
          </p:cNvPr>
          <p:cNvSpPr>
            <a:spLocks noGrp="1"/>
          </p:cNvSpPr>
          <p:nvPr>
            <p:ph type="body" sz="quarter" idx="18"/>
          </p:nvPr>
        </p:nvSpPr>
        <p:spPr/>
        <p:txBody>
          <a:bodyPr/>
          <a:lstStyle/>
          <a:p>
            <a:r>
              <a:rPr lang="en-GB" dirty="0"/>
              <a:t>https://the-turing-way.netlify.com/introduction/introduction</a:t>
            </a:r>
          </a:p>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4" name="Picture 3">
            <a:extLst>
              <a:ext uri="{FF2B5EF4-FFF2-40B4-BE49-F238E27FC236}">
                <a16:creationId xmlns:a16="http://schemas.microsoft.com/office/drawing/2014/main" id="{10AC24DD-88FB-4343-BBF0-D3993AF433DF}"/>
              </a:ext>
            </a:extLst>
          </p:cNvPr>
          <p:cNvPicPr>
            <a:picLocks noChangeAspect="1"/>
          </p:cNvPicPr>
          <p:nvPr/>
        </p:nvPicPr>
        <p:blipFill rotWithShape="1">
          <a:blip r:embed="rId2"/>
          <a:srcRect r="18149" b="9108"/>
          <a:stretch/>
        </p:blipFill>
        <p:spPr>
          <a:xfrm>
            <a:off x="829769" y="411163"/>
            <a:ext cx="7484462" cy="3796304"/>
          </a:xfrm>
          <a:prstGeom prst="rect">
            <a:avLst/>
          </a:prstGeom>
        </p:spPr>
      </p:pic>
      <p:pic>
        <p:nvPicPr>
          <p:cNvPr id="5" name="Picture 4" descr="A close up of a logo&#10;&#10;Description automatically generated">
            <a:extLst>
              <a:ext uri="{FF2B5EF4-FFF2-40B4-BE49-F238E27FC236}">
                <a16:creationId xmlns:a16="http://schemas.microsoft.com/office/drawing/2014/main" id="{65275207-032E-4087-879C-888B846DF45F}"/>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b="16794"/>
          <a:stretch/>
        </p:blipFill>
        <p:spPr>
          <a:xfrm>
            <a:off x="2157254" y="715548"/>
            <a:ext cx="1189632" cy="989844"/>
          </a:xfrm>
          <a:prstGeom prst="rect">
            <a:avLst/>
          </a:prstGeom>
        </p:spPr>
      </p:pic>
      <p:cxnSp>
        <p:nvCxnSpPr>
          <p:cNvPr id="6" name="Straight Connector 5">
            <a:extLst>
              <a:ext uri="{FF2B5EF4-FFF2-40B4-BE49-F238E27FC236}">
                <a16:creationId xmlns:a16="http://schemas.microsoft.com/office/drawing/2014/main" id="{E7232393-33E0-41D8-ABAA-CBBDDA63BA3A}"/>
              </a:ext>
            </a:extLst>
          </p:cNvPr>
          <p:cNvCxnSpPr/>
          <p:nvPr/>
        </p:nvCxnSpPr>
        <p:spPr>
          <a:xfrm>
            <a:off x="4215173" y="1007898"/>
            <a:ext cx="1327867" cy="0"/>
          </a:xfrm>
          <a:prstGeom prst="line">
            <a:avLst/>
          </a:prstGeom>
          <a:ln w="38100" cap="rnd">
            <a:solidFill>
              <a:srgbClr val="D406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001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BBB935-C881-4199-A436-FADCBECF026B}"/>
              </a:ext>
            </a:extLst>
          </p:cNvPr>
          <p:cNvSpPr>
            <a:spLocks noGrp="1"/>
          </p:cNvSpPr>
          <p:nvPr>
            <p:ph type="body" sz="quarter" idx="18"/>
          </p:nvPr>
        </p:nvSpPr>
        <p:spPr/>
        <p:txBody>
          <a:bodyPr/>
          <a:lstStyle/>
          <a:p>
            <a:r>
              <a:rPr lang="en-GB" dirty="0"/>
              <a:t>https://the-turing-way.netlify.com/introduction/introduction</a:t>
            </a:r>
          </a:p>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4" name="Picture 3">
            <a:extLst>
              <a:ext uri="{FF2B5EF4-FFF2-40B4-BE49-F238E27FC236}">
                <a16:creationId xmlns:a16="http://schemas.microsoft.com/office/drawing/2014/main" id="{10AC24DD-88FB-4343-BBF0-D3993AF433DF}"/>
              </a:ext>
            </a:extLst>
          </p:cNvPr>
          <p:cNvPicPr>
            <a:picLocks noChangeAspect="1"/>
          </p:cNvPicPr>
          <p:nvPr/>
        </p:nvPicPr>
        <p:blipFill rotWithShape="1">
          <a:blip r:embed="rId2"/>
          <a:srcRect r="18149" b="9108"/>
          <a:stretch/>
        </p:blipFill>
        <p:spPr>
          <a:xfrm>
            <a:off x="829769" y="411163"/>
            <a:ext cx="7484462" cy="3796304"/>
          </a:xfrm>
          <a:prstGeom prst="rect">
            <a:avLst/>
          </a:prstGeom>
        </p:spPr>
      </p:pic>
      <p:pic>
        <p:nvPicPr>
          <p:cNvPr id="5" name="Picture 4" descr="A close up of a logo&#10;&#10;Description automatically generated">
            <a:extLst>
              <a:ext uri="{FF2B5EF4-FFF2-40B4-BE49-F238E27FC236}">
                <a16:creationId xmlns:a16="http://schemas.microsoft.com/office/drawing/2014/main" id="{36334C78-7CAE-4FD2-A8B1-3D9E3C8ADB84}"/>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b="14357"/>
          <a:stretch/>
        </p:blipFill>
        <p:spPr>
          <a:xfrm>
            <a:off x="7084299" y="1967715"/>
            <a:ext cx="1271214" cy="1088700"/>
          </a:xfrm>
          <a:prstGeom prst="rect">
            <a:avLst/>
          </a:prstGeom>
        </p:spPr>
      </p:pic>
      <p:cxnSp>
        <p:nvCxnSpPr>
          <p:cNvPr id="6" name="Straight Connector 5">
            <a:extLst>
              <a:ext uri="{FF2B5EF4-FFF2-40B4-BE49-F238E27FC236}">
                <a16:creationId xmlns:a16="http://schemas.microsoft.com/office/drawing/2014/main" id="{49CF405C-214A-4EF1-87DF-7824484E66AD}"/>
              </a:ext>
            </a:extLst>
          </p:cNvPr>
          <p:cNvCxnSpPr/>
          <p:nvPr/>
        </p:nvCxnSpPr>
        <p:spPr>
          <a:xfrm>
            <a:off x="4699764" y="1867948"/>
            <a:ext cx="2412000" cy="0"/>
          </a:xfrm>
          <a:prstGeom prst="line">
            <a:avLst/>
          </a:prstGeom>
          <a:ln w="38100" cap="rnd">
            <a:solidFill>
              <a:srgbClr val="D40658"/>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04191297-9290-4500-8E1F-603D7BFE51C9}"/>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b="16794"/>
          <a:stretch/>
        </p:blipFill>
        <p:spPr>
          <a:xfrm>
            <a:off x="2157254" y="715548"/>
            <a:ext cx="1189632" cy="989844"/>
          </a:xfrm>
          <a:prstGeom prst="rect">
            <a:avLst/>
          </a:prstGeom>
        </p:spPr>
      </p:pic>
      <p:cxnSp>
        <p:nvCxnSpPr>
          <p:cNvPr id="8" name="Straight Connector 7">
            <a:extLst>
              <a:ext uri="{FF2B5EF4-FFF2-40B4-BE49-F238E27FC236}">
                <a16:creationId xmlns:a16="http://schemas.microsoft.com/office/drawing/2014/main" id="{18139659-D488-430D-AFC1-8CBE903F46CA}"/>
              </a:ext>
            </a:extLst>
          </p:cNvPr>
          <p:cNvCxnSpPr/>
          <p:nvPr/>
        </p:nvCxnSpPr>
        <p:spPr>
          <a:xfrm>
            <a:off x="4215173" y="1007898"/>
            <a:ext cx="1327867" cy="0"/>
          </a:xfrm>
          <a:prstGeom prst="line">
            <a:avLst/>
          </a:prstGeom>
          <a:ln w="38100" cap="rnd">
            <a:solidFill>
              <a:srgbClr val="D406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57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3C65-AF4C-4B30-83B9-0FFDCB500236}"/>
              </a:ext>
            </a:extLst>
          </p:cNvPr>
          <p:cNvSpPr>
            <a:spLocks noGrp="1"/>
          </p:cNvSpPr>
          <p:nvPr>
            <p:ph type="title"/>
          </p:nvPr>
        </p:nvSpPr>
        <p:spPr>
          <a:xfrm>
            <a:off x="431799" y="2184922"/>
            <a:ext cx="4360334" cy="571512"/>
          </a:xfrm>
        </p:spPr>
        <p:txBody>
          <a:bodyPr/>
          <a:lstStyle/>
          <a:p>
            <a:r>
              <a:rPr lang="en-GB" dirty="0"/>
              <a:t>FAIR….but not open</a:t>
            </a:r>
          </a:p>
        </p:txBody>
      </p:sp>
      <p:sp>
        <p:nvSpPr>
          <p:cNvPr id="4" name="Text Placeholder 3">
            <a:extLst>
              <a:ext uri="{FF2B5EF4-FFF2-40B4-BE49-F238E27FC236}">
                <a16:creationId xmlns:a16="http://schemas.microsoft.com/office/drawing/2014/main" id="{3DA1CE1D-A4C1-469F-AD56-7612603E71EB}"/>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12" name="Picture Placeholder 11">
            <a:extLst>
              <a:ext uri="{FF2B5EF4-FFF2-40B4-BE49-F238E27FC236}">
                <a16:creationId xmlns:a16="http://schemas.microsoft.com/office/drawing/2014/main" id="{42CC6324-64EC-4103-B83E-91F7BD24BE8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534" r="24534"/>
          <a:stretch>
            <a:fillRect/>
          </a:stretch>
        </p:blipFill>
        <p:spPr/>
      </p:pic>
    </p:spTree>
    <p:extLst>
      <p:ext uri="{BB962C8B-B14F-4D97-AF65-F5344CB8AC3E}">
        <p14:creationId xmlns:p14="http://schemas.microsoft.com/office/powerpoint/2010/main" val="2120045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021A315-8D03-4769-B1B8-21D3FFBC6973}"/>
              </a:ext>
            </a:extLst>
          </p:cNvPr>
          <p:cNvSpPr txBox="1"/>
          <p:nvPr/>
        </p:nvSpPr>
        <p:spPr>
          <a:xfrm>
            <a:off x="-1" y="4302177"/>
            <a:ext cx="5748793" cy="841323"/>
          </a:xfrm>
          <a:prstGeom prst="rect">
            <a:avLst/>
          </a:prstGeom>
          <a:noFill/>
        </p:spPr>
        <p:txBody>
          <a:bodyPr wrap="square" lIns="108000" tIns="0" rIns="0" bIns="72000" rtlCol="0" anchor="b">
            <a:noAutofit/>
          </a:bodyPr>
          <a:lstStyle/>
          <a:p>
            <a:r>
              <a:rPr lang="en-GB" sz="1400" dirty="0">
                <a:solidFill>
                  <a:schemeClr val="bg1"/>
                </a:solidFill>
              </a:rPr>
              <a:t>Wilkinson et al., Sci. Data, 2016. </a:t>
            </a:r>
            <a:r>
              <a:rPr lang="en-GB" sz="1400" dirty="0" err="1">
                <a:solidFill>
                  <a:schemeClr val="bg1"/>
                </a:solidFill>
              </a:rPr>
              <a:t>doi</a:t>
            </a:r>
            <a:r>
              <a:rPr lang="en-GB" sz="1400" dirty="0">
                <a:solidFill>
                  <a:schemeClr val="bg1"/>
                </a:solidFill>
              </a:rPr>
              <a:t>: 10.1038/sdata.2016.18</a:t>
            </a:r>
          </a:p>
        </p:txBody>
      </p:sp>
      <p:pic>
        <p:nvPicPr>
          <p:cNvPr id="9" name="Picture 8">
            <a:extLst>
              <a:ext uri="{FF2B5EF4-FFF2-40B4-BE49-F238E27FC236}">
                <a16:creationId xmlns:a16="http://schemas.microsoft.com/office/drawing/2014/main" id="{48C6F522-87E2-47DA-81D6-AAE0B8F7F4DF}"/>
              </a:ext>
            </a:extLst>
          </p:cNvPr>
          <p:cNvPicPr>
            <a:picLocks noChangeAspect="1"/>
          </p:cNvPicPr>
          <p:nvPr/>
        </p:nvPicPr>
        <p:blipFill rotWithShape="1">
          <a:blip r:embed="rId2">
            <a:extLst>
              <a:ext uri="{28A0092B-C50C-407E-A947-70E740481C1C}">
                <a14:useLocalDpi xmlns:a14="http://schemas.microsoft.com/office/drawing/2010/main" val="0"/>
              </a:ext>
            </a:extLst>
          </a:blip>
          <a:srcRect t="2360" b="7994"/>
          <a:stretch/>
        </p:blipFill>
        <p:spPr>
          <a:xfrm>
            <a:off x="1114085" y="0"/>
            <a:ext cx="6915829" cy="4610956"/>
          </a:xfrm>
          <a:prstGeom prst="rect">
            <a:avLst/>
          </a:prstGeom>
        </p:spPr>
      </p:pic>
      <p:sp>
        <p:nvSpPr>
          <p:cNvPr id="18" name="Text Placeholder 2">
            <a:extLst>
              <a:ext uri="{FF2B5EF4-FFF2-40B4-BE49-F238E27FC236}">
                <a16:creationId xmlns:a16="http://schemas.microsoft.com/office/drawing/2014/main" id="{C987E7E7-E4CA-4DF4-807D-160BA5806307}"/>
              </a:ext>
            </a:extLst>
          </p:cNvPr>
          <p:cNvSpPr>
            <a:spLocks noGrp="1"/>
          </p:cNvSpPr>
          <p:nvPr>
            <p:ph type="body" sz="quarter" idx="18"/>
          </p:nvPr>
        </p:nvSpPr>
        <p:spPr>
          <a:xfrm>
            <a:off x="431800" y="4279697"/>
            <a:ext cx="8712200" cy="863802"/>
          </a:xfrm>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19" name="Rectangle 18">
            <a:extLst>
              <a:ext uri="{FF2B5EF4-FFF2-40B4-BE49-F238E27FC236}">
                <a16:creationId xmlns:a16="http://schemas.microsoft.com/office/drawing/2014/main" id="{1B571C44-2229-4C12-BB1C-8A40614BF2DD}"/>
              </a:ext>
            </a:extLst>
          </p:cNvPr>
          <p:cNvSpPr/>
          <p:nvPr/>
        </p:nvSpPr>
        <p:spPr>
          <a:xfrm>
            <a:off x="6983427" y="4507264"/>
            <a:ext cx="1046487" cy="103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3925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12BD89-8C7D-40B7-94EA-68CBD75A269C}"/>
              </a:ext>
            </a:extLst>
          </p:cNvPr>
          <p:cNvSpPr>
            <a:spLocks noGrp="1"/>
          </p:cNvSpPr>
          <p:nvPr>
            <p:ph type="body" sz="quarter" idx="20"/>
          </p:nvPr>
        </p:nvSpPr>
        <p:spPr/>
        <p:txBody>
          <a:bodyPr/>
          <a:lstStyle/>
          <a:p>
            <a:r>
              <a:rPr lang="en-GB" sz="3200" b="1" dirty="0"/>
              <a:t>Champion: Terry Lyons</a:t>
            </a:r>
            <a:endParaRPr lang="en-GB" sz="4000" dirty="0"/>
          </a:p>
        </p:txBody>
      </p:sp>
      <p:sp>
        <p:nvSpPr>
          <p:cNvPr id="3" name="Text Placeholder 2">
            <a:extLst>
              <a:ext uri="{FF2B5EF4-FFF2-40B4-BE49-F238E27FC236}">
                <a16:creationId xmlns:a16="http://schemas.microsoft.com/office/drawing/2014/main" id="{B5122EA3-4403-45C4-AAB4-1217C8744FC5}"/>
              </a:ext>
            </a:extLst>
          </p:cNvPr>
          <p:cNvSpPr>
            <a:spLocks noGrp="1"/>
          </p:cNvSpPr>
          <p:nvPr>
            <p:ph type="body" sz="quarter" idx="14"/>
          </p:nvPr>
        </p:nvSpPr>
        <p:spPr>
          <a:xfrm>
            <a:off x="431801" y="1060078"/>
            <a:ext cx="8280399" cy="3039482"/>
          </a:xfrm>
        </p:spPr>
        <p:txBody>
          <a:bodyPr/>
          <a:lstStyle/>
          <a:p>
            <a:pPr marL="0" indent="0" algn="ctr">
              <a:spcAft>
                <a:spcPts val="0"/>
              </a:spcAft>
              <a:buNone/>
            </a:pPr>
            <a:r>
              <a:rPr lang="en-GB" sz="2000" dirty="0"/>
              <a:t>A signature-based machine learning model for bipolar </a:t>
            </a:r>
          </a:p>
          <a:p>
            <a:pPr marL="0" indent="0" algn="ctr">
              <a:buNone/>
            </a:pPr>
            <a:r>
              <a:rPr lang="en-GB" sz="2000" dirty="0"/>
              <a:t>disorder and borderline personality disorder</a:t>
            </a:r>
          </a:p>
          <a:p>
            <a:pPr marL="0" indent="0" algn="ctr">
              <a:spcAft>
                <a:spcPts val="0"/>
              </a:spcAft>
              <a:buNone/>
            </a:pPr>
            <a:r>
              <a:rPr lang="en-GB" sz="1800" dirty="0"/>
              <a:t>Imanol Perez </a:t>
            </a:r>
            <a:r>
              <a:rPr lang="en-GB" sz="1800" dirty="0" err="1"/>
              <a:t>Arribas</a:t>
            </a:r>
            <a:r>
              <a:rPr lang="en-GB" sz="1800" dirty="0"/>
              <a:t>, Guy Goodwin, John Geddes, Terry Lyons, Kate Saunders</a:t>
            </a:r>
          </a:p>
        </p:txBody>
      </p:sp>
      <p:sp>
        <p:nvSpPr>
          <p:cNvPr id="4" name="Text Placeholder 3">
            <a:extLst>
              <a:ext uri="{FF2B5EF4-FFF2-40B4-BE49-F238E27FC236}">
                <a16:creationId xmlns:a16="http://schemas.microsoft.com/office/drawing/2014/main" id="{2F96B41F-1259-4F05-B7F9-23EBEA0AD728}"/>
              </a:ext>
            </a:extLst>
          </p:cNvPr>
          <p:cNvSpPr>
            <a:spLocks noGrp="1"/>
          </p:cNvSpPr>
          <p:nvPr>
            <p:ph type="body" sz="quarter" idx="18"/>
          </p:nvPr>
        </p:nvSpPr>
        <p:spPr/>
        <p:txBody>
          <a:bodyPr/>
          <a:lstStyle/>
          <a:p>
            <a:r>
              <a:rPr lang="en-GB" dirty="0"/>
              <a:t> @</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5" name="TextBox 4">
            <a:extLst>
              <a:ext uri="{FF2B5EF4-FFF2-40B4-BE49-F238E27FC236}">
                <a16:creationId xmlns:a16="http://schemas.microsoft.com/office/drawing/2014/main" id="{5BD3B35F-ED0A-4BED-BE49-E84A8B905CCC}"/>
              </a:ext>
            </a:extLst>
          </p:cNvPr>
          <p:cNvSpPr txBox="1"/>
          <p:nvPr/>
        </p:nvSpPr>
        <p:spPr>
          <a:xfrm>
            <a:off x="-1" y="4302177"/>
            <a:ext cx="5748793" cy="841323"/>
          </a:xfrm>
          <a:prstGeom prst="rect">
            <a:avLst/>
          </a:prstGeom>
          <a:noFill/>
        </p:spPr>
        <p:txBody>
          <a:bodyPr wrap="square" lIns="108000" tIns="0" rIns="0" bIns="72000" rtlCol="0" anchor="b">
            <a:noAutofit/>
          </a:bodyPr>
          <a:lstStyle/>
          <a:p>
            <a:r>
              <a:rPr lang="en-GB" sz="1400" dirty="0">
                <a:solidFill>
                  <a:schemeClr val="bg1"/>
                </a:solidFill>
              </a:rPr>
              <a:t>https://github.com/alan-turing-institute/signatures-psychiatry</a:t>
            </a:r>
          </a:p>
          <a:p>
            <a:r>
              <a:rPr lang="en-GB" sz="1400" dirty="0">
                <a:solidFill>
                  <a:schemeClr val="bg1"/>
                </a:solidFill>
              </a:rPr>
              <a:t>https://doi.org/10.1038/s41398-018-0334-0</a:t>
            </a:r>
          </a:p>
        </p:txBody>
      </p:sp>
      <p:pic>
        <p:nvPicPr>
          <p:cNvPr id="25" name="Picture 24">
            <a:extLst>
              <a:ext uri="{FF2B5EF4-FFF2-40B4-BE49-F238E27FC236}">
                <a16:creationId xmlns:a16="http://schemas.microsoft.com/office/drawing/2014/main" id="{5C922FD5-AB8F-4C13-B8F0-4FFC9F235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4000" y="38954"/>
            <a:ext cx="1440000" cy="1440000"/>
          </a:xfrm>
          <a:prstGeom prst="ellipse">
            <a:avLst/>
          </a:prstGeom>
        </p:spPr>
      </p:pic>
      <p:sp>
        <p:nvSpPr>
          <p:cNvPr id="27" name="Rounded Rectangle 8">
            <a:extLst>
              <a:ext uri="{FF2B5EF4-FFF2-40B4-BE49-F238E27FC236}">
                <a16:creationId xmlns:a16="http://schemas.microsoft.com/office/drawing/2014/main" id="{F9B65BE3-BF88-45AD-89EB-7B430A86B750}"/>
              </a:ext>
            </a:extLst>
          </p:cNvPr>
          <p:cNvSpPr/>
          <p:nvPr/>
        </p:nvSpPr>
        <p:spPr>
          <a:xfrm>
            <a:off x="432000" y="2571750"/>
            <a:ext cx="2214000" cy="864096"/>
          </a:xfrm>
          <a:prstGeom prst="roundRect">
            <a:avLst>
              <a:gd name="adj" fmla="val 50000"/>
            </a:avLst>
          </a:prstGeom>
          <a:solidFill>
            <a:srgbClr val="B4DCF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rial"/>
                <a:ea typeface="+mn-ea"/>
                <a:cs typeface="+mn-cs"/>
              </a:rPr>
              <a:t>6 sets of time-series data per patient</a:t>
            </a:r>
          </a:p>
        </p:txBody>
      </p:sp>
      <p:sp>
        <p:nvSpPr>
          <p:cNvPr id="28" name="Rounded Rectangle 9">
            <a:extLst>
              <a:ext uri="{FF2B5EF4-FFF2-40B4-BE49-F238E27FC236}">
                <a16:creationId xmlns:a16="http://schemas.microsoft.com/office/drawing/2014/main" id="{11459E2A-B974-454D-AF33-3023818310B0}"/>
              </a:ext>
            </a:extLst>
          </p:cNvPr>
          <p:cNvSpPr/>
          <p:nvPr/>
        </p:nvSpPr>
        <p:spPr>
          <a:xfrm>
            <a:off x="3465000" y="3435846"/>
            <a:ext cx="2214000" cy="864096"/>
          </a:xfrm>
          <a:prstGeom prst="roundRect">
            <a:avLst>
              <a:gd name="adj" fmla="val 50000"/>
            </a:avLst>
          </a:prstGeom>
          <a:solidFill>
            <a:srgbClr val="B4DCF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rial"/>
                <a:ea typeface="+mn-ea"/>
                <a:cs typeface="+mn-cs"/>
              </a:rPr>
              <a:t>Signatures from subsets of data</a:t>
            </a:r>
          </a:p>
        </p:txBody>
      </p:sp>
      <p:sp>
        <p:nvSpPr>
          <p:cNvPr id="29" name="Rounded Rectangle 10">
            <a:extLst>
              <a:ext uri="{FF2B5EF4-FFF2-40B4-BE49-F238E27FC236}">
                <a16:creationId xmlns:a16="http://schemas.microsoft.com/office/drawing/2014/main" id="{8FDB7379-676E-4F16-BDF8-0C2634D36CBC}"/>
              </a:ext>
            </a:extLst>
          </p:cNvPr>
          <p:cNvSpPr/>
          <p:nvPr/>
        </p:nvSpPr>
        <p:spPr>
          <a:xfrm>
            <a:off x="6498184" y="2571750"/>
            <a:ext cx="2213816" cy="864096"/>
          </a:xfrm>
          <a:prstGeom prst="roundRect">
            <a:avLst>
              <a:gd name="adj" fmla="val 50000"/>
            </a:avLst>
          </a:prstGeom>
          <a:solidFill>
            <a:srgbClr val="B4DCF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Arial"/>
                <a:ea typeface="+mn-ea"/>
                <a:cs typeface="+mn-cs"/>
              </a:rPr>
              <a:t>Disease classification and mood prediction</a:t>
            </a:r>
          </a:p>
        </p:txBody>
      </p:sp>
      <p:grpSp>
        <p:nvGrpSpPr>
          <p:cNvPr id="30" name="Group 29">
            <a:extLst>
              <a:ext uri="{FF2B5EF4-FFF2-40B4-BE49-F238E27FC236}">
                <a16:creationId xmlns:a16="http://schemas.microsoft.com/office/drawing/2014/main" id="{91586296-8071-482A-B7B8-06366B6DE84F}"/>
              </a:ext>
            </a:extLst>
          </p:cNvPr>
          <p:cNvGrpSpPr/>
          <p:nvPr/>
        </p:nvGrpSpPr>
        <p:grpSpPr>
          <a:xfrm>
            <a:off x="432000" y="3641022"/>
            <a:ext cx="1368152" cy="233164"/>
            <a:chOff x="3995688" y="2385814"/>
            <a:chExt cx="1368152" cy="233164"/>
          </a:xfrm>
        </p:grpSpPr>
        <p:cxnSp>
          <p:nvCxnSpPr>
            <p:cNvPr id="31" name="Straight Connector 30">
              <a:extLst>
                <a:ext uri="{FF2B5EF4-FFF2-40B4-BE49-F238E27FC236}">
                  <a16:creationId xmlns:a16="http://schemas.microsoft.com/office/drawing/2014/main" id="{F54B8C96-15D5-455B-B3BB-A87B55890227}"/>
                </a:ext>
              </a:extLst>
            </p:cNvPr>
            <p:cNvCxnSpPr/>
            <p:nvPr/>
          </p:nvCxnSpPr>
          <p:spPr>
            <a:xfrm>
              <a:off x="3995688" y="2385814"/>
              <a:ext cx="1368152" cy="0"/>
            </a:xfrm>
            <a:prstGeom prst="line">
              <a:avLst/>
            </a:prstGeom>
            <a:noFill/>
            <a:ln w="19050" cap="flat" cmpd="sng" algn="ctr">
              <a:solidFill>
                <a:srgbClr val="4E67C8"/>
              </a:solidFill>
              <a:prstDash val="solid"/>
            </a:ln>
            <a:effectLst/>
          </p:spPr>
        </p:cxnSp>
        <p:cxnSp>
          <p:nvCxnSpPr>
            <p:cNvPr id="32" name="Straight Connector 31">
              <a:extLst>
                <a:ext uri="{FF2B5EF4-FFF2-40B4-BE49-F238E27FC236}">
                  <a16:creationId xmlns:a16="http://schemas.microsoft.com/office/drawing/2014/main" id="{3CD7464F-D748-4F0B-9451-98EC74FB5F8C}"/>
                </a:ext>
              </a:extLst>
            </p:cNvPr>
            <p:cNvCxnSpPr/>
            <p:nvPr/>
          </p:nvCxnSpPr>
          <p:spPr>
            <a:xfrm>
              <a:off x="3995688" y="2525713"/>
              <a:ext cx="1368152" cy="0"/>
            </a:xfrm>
            <a:prstGeom prst="line">
              <a:avLst/>
            </a:prstGeom>
            <a:noFill/>
            <a:ln w="19050" cap="flat" cmpd="sng" algn="ctr">
              <a:solidFill>
                <a:srgbClr val="4E67C8"/>
              </a:solidFill>
              <a:prstDash val="solid"/>
            </a:ln>
            <a:effectLst/>
          </p:spPr>
        </p:cxnSp>
        <p:cxnSp>
          <p:nvCxnSpPr>
            <p:cNvPr id="33" name="Straight Connector 32">
              <a:extLst>
                <a:ext uri="{FF2B5EF4-FFF2-40B4-BE49-F238E27FC236}">
                  <a16:creationId xmlns:a16="http://schemas.microsoft.com/office/drawing/2014/main" id="{5C50E295-524F-4441-97F2-B5A1B36CA7E3}"/>
                </a:ext>
              </a:extLst>
            </p:cNvPr>
            <p:cNvCxnSpPr/>
            <p:nvPr/>
          </p:nvCxnSpPr>
          <p:spPr>
            <a:xfrm>
              <a:off x="3995688" y="2618978"/>
              <a:ext cx="1368152" cy="0"/>
            </a:xfrm>
            <a:prstGeom prst="line">
              <a:avLst/>
            </a:prstGeom>
            <a:noFill/>
            <a:ln w="19050" cap="flat" cmpd="sng" algn="ctr">
              <a:solidFill>
                <a:srgbClr val="4E67C8"/>
              </a:solidFill>
              <a:prstDash val="solid"/>
            </a:ln>
            <a:effectLst/>
          </p:spPr>
        </p:cxnSp>
        <p:cxnSp>
          <p:nvCxnSpPr>
            <p:cNvPr id="34" name="Straight Connector 33">
              <a:extLst>
                <a:ext uri="{FF2B5EF4-FFF2-40B4-BE49-F238E27FC236}">
                  <a16:creationId xmlns:a16="http://schemas.microsoft.com/office/drawing/2014/main" id="{4319654D-D669-4E04-9260-653E6BE1C3BE}"/>
                </a:ext>
              </a:extLst>
            </p:cNvPr>
            <p:cNvCxnSpPr/>
            <p:nvPr/>
          </p:nvCxnSpPr>
          <p:spPr>
            <a:xfrm>
              <a:off x="3995688" y="2432447"/>
              <a:ext cx="1368152" cy="0"/>
            </a:xfrm>
            <a:prstGeom prst="line">
              <a:avLst/>
            </a:prstGeom>
            <a:noFill/>
            <a:ln w="19050" cap="flat" cmpd="sng" algn="ctr">
              <a:solidFill>
                <a:srgbClr val="4E67C8"/>
              </a:solidFill>
              <a:prstDash val="solid"/>
            </a:ln>
            <a:effectLst/>
          </p:spPr>
        </p:cxnSp>
        <p:cxnSp>
          <p:nvCxnSpPr>
            <p:cNvPr id="35" name="Straight Connector 34">
              <a:extLst>
                <a:ext uri="{FF2B5EF4-FFF2-40B4-BE49-F238E27FC236}">
                  <a16:creationId xmlns:a16="http://schemas.microsoft.com/office/drawing/2014/main" id="{EAABA08A-4EFC-4E61-8DD7-DE946420F7E5}"/>
                </a:ext>
              </a:extLst>
            </p:cNvPr>
            <p:cNvCxnSpPr/>
            <p:nvPr/>
          </p:nvCxnSpPr>
          <p:spPr>
            <a:xfrm>
              <a:off x="3995688" y="2479080"/>
              <a:ext cx="1368152" cy="0"/>
            </a:xfrm>
            <a:prstGeom prst="line">
              <a:avLst/>
            </a:prstGeom>
            <a:noFill/>
            <a:ln w="19050" cap="flat" cmpd="sng" algn="ctr">
              <a:solidFill>
                <a:srgbClr val="4E67C8"/>
              </a:solidFill>
              <a:prstDash val="solid"/>
            </a:ln>
            <a:effectLst/>
          </p:spPr>
        </p:cxnSp>
        <p:cxnSp>
          <p:nvCxnSpPr>
            <p:cNvPr id="36" name="Straight Connector 35">
              <a:extLst>
                <a:ext uri="{FF2B5EF4-FFF2-40B4-BE49-F238E27FC236}">
                  <a16:creationId xmlns:a16="http://schemas.microsoft.com/office/drawing/2014/main" id="{60345314-D6B1-4606-8F65-F96F51626109}"/>
                </a:ext>
              </a:extLst>
            </p:cNvPr>
            <p:cNvCxnSpPr/>
            <p:nvPr/>
          </p:nvCxnSpPr>
          <p:spPr>
            <a:xfrm>
              <a:off x="3995688" y="2572346"/>
              <a:ext cx="1368152" cy="0"/>
            </a:xfrm>
            <a:prstGeom prst="line">
              <a:avLst/>
            </a:prstGeom>
            <a:noFill/>
            <a:ln w="19050" cap="flat" cmpd="sng" algn="ctr">
              <a:solidFill>
                <a:srgbClr val="4E67C8"/>
              </a:solidFill>
              <a:prstDash val="solid"/>
            </a:ln>
            <a:effectLst/>
          </p:spPr>
        </p:cxnSp>
      </p:grpSp>
      <p:sp>
        <p:nvSpPr>
          <p:cNvPr id="37" name="TextBox 36">
            <a:extLst>
              <a:ext uri="{FF2B5EF4-FFF2-40B4-BE49-F238E27FC236}">
                <a16:creationId xmlns:a16="http://schemas.microsoft.com/office/drawing/2014/main" id="{2798614E-22D3-464D-858C-87B1A0571949}"/>
              </a:ext>
            </a:extLst>
          </p:cNvPr>
          <p:cNvSpPr txBox="1"/>
          <p:nvPr/>
        </p:nvSpPr>
        <p:spPr>
          <a:xfrm>
            <a:off x="6618658" y="3522264"/>
            <a:ext cx="1972868" cy="899999"/>
          </a:xfrm>
          <a:prstGeom prst="rect">
            <a:avLst/>
          </a:prstGeom>
          <a:solidFill>
            <a:srgbClr val="404040"/>
          </a:solidFill>
        </p:spPr>
        <p:txBody>
          <a:bodyPr wrap="square" lIns="0" tIns="0" rIns="0" bIns="0" numCol="1" rtlCol="0">
            <a:no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0" cap="none" spc="0" normalizeH="0" baseline="0" noProof="0" dirty="0">
                <a:ln>
                  <a:noFill/>
                </a:ln>
                <a:solidFill>
                  <a:srgbClr val="4E67C8"/>
                </a:solidFill>
                <a:effectLst/>
                <a:uLnTx/>
                <a:uFillTx/>
                <a:latin typeface="Arial"/>
                <a:cs typeface="+mn-cs"/>
              </a:rPr>
              <a:t>x</a:t>
            </a:r>
            <a:r>
              <a:rPr kumimoji="0" lang="en-US" sz="1400" b="0" i="0" u="none" strike="noStrike" kern="0" cap="none" spc="0" normalizeH="0" baseline="0" noProof="0" dirty="0">
                <a:ln>
                  <a:noFill/>
                </a:ln>
                <a:solidFill>
                  <a:prstClr val="black"/>
                </a:solidFill>
                <a:effectLst/>
                <a:uLnTx/>
                <a:uFillTx/>
                <a:latin typeface="Arial"/>
                <a:cs typeface="+mn-cs"/>
              </a:rPr>
              <a:t>  </a:t>
            </a:r>
            <a:r>
              <a:rPr kumimoji="0" lang="en-US" sz="1400" b="0" i="0" u="none" strike="noStrike" kern="0" cap="none" spc="0" normalizeH="0" baseline="0" noProof="0" dirty="0">
                <a:ln>
                  <a:noFill/>
                </a:ln>
                <a:solidFill>
                  <a:schemeClr val="bg1"/>
                </a:solidFill>
                <a:effectLst/>
                <a:uLnTx/>
                <a:uFillTx/>
                <a:latin typeface="Arial"/>
                <a:cs typeface="+mn-cs"/>
              </a:rPr>
              <a:t>Healthy</a:t>
            </a:r>
            <a:r>
              <a:rPr kumimoji="0" lang="en-US" sz="1400" b="0" i="0" u="none" strike="noStrike" kern="0" cap="none" spc="0" normalizeH="0" baseline="0" noProof="0" dirty="0">
                <a:ln>
                  <a:noFill/>
                </a:ln>
                <a:solidFill>
                  <a:prstClr val="black"/>
                </a:solidFill>
                <a:effectLst/>
                <a:uLnTx/>
                <a:uFillTx/>
                <a:latin typeface="Arial"/>
                <a:cs typeface="+mn-cs"/>
              </a:rPr>
              <a:t>	</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0" cap="none" spc="0" normalizeH="0" baseline="0" noProof="0" dirty="0">
                <a:ln>
                  <a:noFill/>
                </a:ln>
                <a:solidFill>
                  <a:srgbClr val="5DCEAF"/>
                </a:solidFill>
                <a:effectLst/>
                <a:uLnTx/>
                <a:uFillTx/>
                <a:latin typeface="Arial"/>
                <a:cs typeface="+mn-cs"/>
              </a:rPr>
              <a:t>x</a:t>
            </a:r>
            <a:r>
              <a:rPr kumimoji="0" lang="en-US" sz="1400" b="0" i="0" u="none" strike="noStrike" kern="0" cap="none" spc="0" normalizeH="0" baseline="0" noProof="0" dirty="0">
                <a:ln>
                  <a:noFill/>
                </a:ln>
                <a:solidFill>
                  <a:prstClr val="black"/>
                </a:solidFill>
                <a:effectLst/>
                <a:uLnTx/>
                <a:uFillTx/>
                <a:latin typeface="Arial"/>
                <a:cs typeface="+mn-cs"/>
              </a:rPr>
              <a:t>  </a:t>
            </a:r>
            <a:r>
              <a:rPr kumimoji="0" lang="en-US" sz="1400" b="0" i="0" u="none" strike="noStrike" kern="0" cap="none" spc="0" normalizeH="0" baseline="0" noProof="0" dirty="0">
                <a:ln>
                  <a:noFill/>
                </a:ln>
                <a:solidFill>
                  <a:schemeClr val="bg1"/>
                </a:solidFill>
                <a:effectLst/>
                <a:uLnTx/>
                <a:uFillTx/>
                <a:latin typeface="Arial"/>
                <a:cs typeface="+mn-cs"/>
              </a:rPr>
              <a:t>Bipolar disorder</a:t>
            </a:r>
            <a:endParaRPr kumimoji="0" lang="en-US" sz="1400" b="1" i="0" u="none" strike="noStrike" kern="0" cap="none" spc="0" normalizeH="0" baseline="0" noProof="0" dirty="0">
              <a:ln>
                <a:noFill/>
              </a:ln>
              <a:solidFill>
                <a:schemeClr val="bg1"/>
              </a:solidFill>
              <a:effectLst/>
              <a:uLnTx/>
              <a:uFillTx/>
              <a:latin typeface="Arial"/>
              <a:cs typeface="+mn-cs"/>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0" cap="none" spc="0" normalizeH="0" baseline="0" noProof="0" dirty="0">
                <a:ln>
                  <a:noFill/>
                </a:ln>
                <a:solidFill>
                  <a:prstClr val="white"/>
                </a:solidFill>
                <a:effectLst/>
                <a:uLnTx/>
                <a:uFillTx/>
                <a:latin typeface="Arial"/>
                <a:cs typeface="+mn-cs"/>
              </a:rPr>
              <a:t>x</a:t>
            </a:r>
            <a:r>
              <a:rPr kumimoji="0" lang="en-US" sz="1400" b="0" i="0" u="none" strike="noStrike" kern="0" cap="none" spc="0" normalizeH="0" baseline="0" noProof="0" dirty="0">
                <a:ln>
                  <a:noFill/>
                </a:ln>
                <a:solidFill>
                  <a:prstClr val="black"/>
                </a:solidFill>
                <a:effectLst/>
                <a:uLnTx/>
                <a:uFillTx/>
                <a:latin typeface="Arial"/>
                <a:cs typeface="+mn-cs"/>
              </a:rPr>
              <a:t>  </a:t>
            </a:r>
            <a:r>
              <a:rPr kumimoji="0" lang="en-US" sz="1400" b="0" i="0" u="none" strike="noStrike" kern="0" cap="none" spc="0" normalizeH="0" baseline="0" noProof="0" dirty="0">
                <a:ln>
                  <a:noFill/>
                </a:ln>
                <a:solidFill>
                  <a:schemeClr val="bg1"/>
                </a:solidFill>
                <a:effectLst/>
                <a:uLnTx/>
                <a:uFillTx/>
                <a:latin typeface="Arial"/>
                <a:cs typeface="+mn-cs"/>
              </a:rPr>
              <a:t>Borderline personality</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chemeClr val="bg1"/>
                </a:solidFill>
                <a:effectLst/>
                <a:uLnTx/>
                <a:uFillTx/>
                <a:latin typeface="Arial"/>
                <a:cs typeface="+mn-cs"/>
              </a:rPr>
              <a:t>    disorder</a:t>
            </a:r>
          </a:p>
        </p:txBody>
      </p:sp>
      <p:grpSp>
        <p:nvGrpSpPr>
          <p:cNvPr id="38" name="Group 37">
            <a:extLst>
              <a:ext uri="{FF2B5EF4-FFF2-40B4-BE49-F238E27FC236}">
                <a16:creationId xmlns:a16="http://schemas.microsoft.com/office/drawing/2014/main" id="{33071AE8-895C-4D09-A7D5-B3D58AC8A86D}"/>
              </a:ext>
            </a:extLst>
          </p:cNvPr>
          <p:cNvGrpSpPr/>
          <p:nvPr/>
        </p:nvGrpSpPr>
        <p:grpSpPr>
          <a:xfrm>
            <a:off x="612396" y="3972264"/>
            <a:ext cx="1368152" cy="233164"/>
            <a:chOff x="3995688" y="2385814"/>
            <a:chExt cx="1368152" cy="233164"/>
          </a:xfrm>
        </p:grpSpPr>
        <p:cxnSp>
          <p:nvCxnSpPr>
            <p:cNvPr id="39" name="Straight Connector 38">
              <a:extLst>
                <a:ext uri="{FF2B5EF4-FFF2-40B4-BE49-F238E27FC236}">
                  <a16:creationId xmlns:a16="http://schemas.microsoft.com/office/drawing/2014/main" id="{60D8E8E1-FEFA-4171-8BB3-B8040DA4103E}"/>
                </a:ext>
              </a:extLst>
            </p:cNvPr>
            <p:cNvCxnSpPr/>
            <p:nvPr/>
          </p:nvCxnSpPr>
          <p:spPr>
            <a:xfrm>
              <a:off x="3995688" y="2385814"/>
              <a:ext cx="1368152" cy="0"/>
            </a:xfrm>
            <a:prstGeom prst="line">
              <a:avLst/>
            </a:prstGeom>
            <a:noFill/>
            <a:ln w="19050" cap="flat" cmpd="sng" algn="ctr">
              <a:solidFill>
                <a:srgbClr val="5DCEAF"/>
              </a:solidFill>
              <a:prstDash val="solid"/>
            </a:ln>
            <a:effectLst/>
          </p:spPr>
        </p:cxnSp>
        <p:cxnSp>
          <p:nvCxnSpPr>
            <p:cNvPr id="40" name="Straight Connector 39">
              <a:extLst>
                <a:ext uri="{FF2B5EF4-FFF2-40B4-BE49-F238E27FC236}">
                  <a16:creationId xmlns:a16="http://schemas.microsoft.com/office/drawing/2014/main" id="{2210C3B5-4FD4-46B6-9F7B-3B8B2FC666B8}"/>
                </a:ext>
              </a:extLst>
            </p:cNvPr>
            <p:cNvCxnSpPr/>
            <p:nvPr/>
          </p:nvCxnSpPr>
          <p:spPr>
            <a:xfrm>
              <a:off x="3995688" y="2525713"/>
              <a:ext cx="1368152" cy="0"/>
            </a:xfrm>
            <a:prstGeom prst="line">
              <a:avLst/>
            </a:prstGeom>
            <a:noFill/>
            <a:ln w="19050" cap="flat" cmpd="sng" algn="ctr">
              <a:solidFill>
                <a:srgbClr val="5DCEAF"/>
              </a:solidFill>
              <a:prstDash val="solid"/>
            </a:ln>
            <a:effectLst/>
          </p:spPr>
        </p:cxnSp>
        <p:cxnSp>
          <p:nvCxnSpPr>
            <p:cNvPr id="41" name="Straight Connector 40">
              <a:extLst>
                <a:ext uri="{FF2B5EF4-FFF2-40B4-BE49-F238E27FC236}">
                  <a16:creationId xmlns:a16="http://schemas.microsoft.com/office/drawing/2014/main" id="{E6CACB17-2470-4810-9F77-6B538DE451F2}"/>
                </a:ext>
              </a:extLst>
            </p:cNvPr>
            <p:cNvCxnSpPr/>
            <p:nvPr/>
          </p:nvCxnSpPr>
          <p:spPr>
            <a:xfrm>
              <a:off x="3995688" y="2618978"/>
              <a:ext cx="1368152" cy="0"/>
            </a:xfrm>
            <a:prstGeom prst="line">
              <a:avLst/>
            </a:prstGeom>
            <a:noFill/>
            <a:ln w="19050" cap="flat" cmpd="sng" algn="ctr">
              <a:solidFill>
                <a:srgbClr val="5DCEAF"/>
              </a:solidFill>
              <a:prstDash val="solid"/>
            </a:ln>
            <a:effectLst/>
          </p:spPr>
        </p:cxnSp>
        <p:cxnSp>
          <p:nvCxnSpPr>
            <p:cNvPr id="42" name="Straight Connector 41">
              <a:extLst>
                <a:ext uri="{FF2B5EF4-FFF2-40B4-BE49-F238E27FC236}">
                  <a16:creationId xmlns:a16="http://schemas.microsoft.com/office/drawing/2014/main" id="{AD467DFA-6337-432D-9727-B1983F1938CB}"/>
                </a:ext>
              </a:extLst>
            </p:cNvPr>
            <p:cNvCxnSpPr/>
            <p:nvPr/>
          </p:nvCxnSpPr>
          <p:spPr>
            <a:xfrm>
              <a:off x="3995688" y="2432447"/>
              <a:ext cx="1368152" cy="0"/>
            </a:xfrm>
            <a:prstGeom prst="line">
              <a:avLst/>
            </a:prstGeom>
            <a:noFill/>
            <a:ln w="19050" cap="flat" cmpd="sng" algn="ctr">
              <a:solidFill>
                <a:srgbClr val="5DCEAF"/>
              </a:solidFill>
              <a:prstDash val="solid"/>
            </a:ln>
            <a:effectLst/>
          </p:spPr>
        </p:cxnSp>
        <p:cxnSp>
          <p:nvCxnSpPr>
            <p:cNvPr id="43" name="Straight Connector 42">
              <a:extLst>
                <a:ext uri="{FF2B5EF4-FFF2-40B4-BE49-F238E27FC236}">
                  <a16:creationId xmlns:a16="http://schemas.microsoft.com/office/drawing/2014/main" id="{6EF6FBC3-A87C-4387-8538-FA5A809A02F1}"/>
                </a:ext>
              </a:extLst>
            </p:cNvPr>
            <p:cNvCxnSpPr/>
            <p:nvPr/>
          </p:nvCxnSpPr>
          <p:spPr>
            <a:xfrm>
              <a:off x="3995688" y="2479080"/>
              <a:ext cx="1368152" cy="0"/>
            </a:xfrm>
            <a:prstGeom prst="line">
              <a:avLst/>
            </a:prstGeom>
            <a:noFill/>
            <a:ln w="19050" cap="flat" cmpd="sng" algn="ctr">
              <a:solidFill>
                <a:srgbClr val="5DCEAF"/>
              </a:solidFill>
              <a:prstDash val="solid"/>
            </a:ln>
            <a:effectLst/>
          </p:spPr>
        </p:cxnSp>
        <p:cxnSp>
          <p:nvCxnSpPr>
            <p:cNvPr id="44" name="Straight Connector 43">
              <a:extLst>
                <a:ext uri="{FF2B5EF4-FFF2-40B4-BE49-F238E27FC236}">
                  <a16:creationId xmlns:a16="http://schemas.microsoft.com/office/drawing/2014/main" id="{07DC858F-8BEF-44B2-8B21-DBB632F28544}"/>
                </a:ext>
              </a:extLst>
            </p:cNvPr>
            <p:cNvCxnSpPr/>
            <p:nvPr/>
          </p:nvCxnSpPr>
          <p:spPr>
            <a:xfrm>
              <a:off x="3995688" y="2572346"/>
              <a:ext cx="1368152" cy="0"/>
            </a:xfrm>
            <a:prstGeom prst="line">
              <a:avLst/>
            </a:prstGeom>
            <a:noFill/>
            <a:ln w="19050" cap="flat" cmpd="sng" algn="ctr">
              <a:solidFill>
                <a:srgbClr val="5DCEAF"/>
              </a:solidFill>
              <a:prstDash val="solid"/>
            </a:ln>
            <a:effectLst/>
          </p:spPr>
        </p:cxnSp>
      </p:grpSp>
      <p:grpSp>
        <p:nvGrpSpPr>
          <p:cNvPr id="45" name="Group 44">
            <a:extLst>
              <a:ext uri="{FF2B5EF4-FFF2-40B4-BE49-F238E27FC236}">
                <a16:creationId xmlns:a16="http://schemas.microsoft.com/office/drawing/2014/main" id="{19A5FA9A-B81D-4ABA-A954-50781C901D8E}"/>
              </a:ext>
            </a:extLst>
          </p:cNvPr>
          <p:cNvGrpSpPr/>
          <p:nvPr/>
        </p:nvGrpSpPr>
        <p:grpSpPr>
          <a:xfrm>
            <a:off x="3463027" y="2401616"/>
            <a:ext cx="750982" cy="751150"/>
            <a:chOff x="3339518" y="2461157"/>
            <a:chExt cx="750982" cy="751150"/>
          </a:xfrm>
        </p:grpSpPr>
        <p:grpSp>
          <p:nvGrpSpPr>
            <p:cNvPr id="46" name="Group 45">
              <a:extLst>
                <a:ext uri="{FF2B5EF4-FFF2-40B4-BE49-F238E27FC236}">
                  <a16:creationId xmlns:a16="http://schemas.microsoft.com/office/drawing/2014/main" id="{7805D0B9-920D-4B86-A839-24965CDEDA83}"/>
                </a:ext>
              </a:extLst>
            </p:cNvPr>
            <p:cNvGrpSpPr/>
            <p:nvPr/>
          </p:nvGrpSpPr>
          <p:grpSpPr>
            <a:xfrm>
              <a:off x="3339518" y="2461157"/>
              <a:ext cx="369318" cy="531855"/>
              <a:chOff x="3419888" y="2743200"/>
              <a:chExt cx="369318" cy="531855"/>
            </a:xfrm>
          </p:grpSpPr>
          <p:grpSp>
            <p:nvGrpSpPr>
              <p:cNvPr id="69" name="Group 68">
                <a:extLst>
                  <a:ext uri="{FF2B5EF4-FFF2-40B4-BE49-F238E27FC236}">
                    <a16:creationId xmlns:a16="http://schemas.microsoft.com/office/drawing/2014/main" id="{D637CBC4-BBF6-45C0-B5EF-323662096B23}"/>
                  </a:ext>
                </a:extLst>
              </p:cNvPr>
              <p:cNvGrpSpPr/>
              <p:nvPr/>
            </p:nvGrpSpPr>
            <p:grpSpPr>
              <a:xfrm>
                <a:off x="3419888" y="2743200"/>
                <a:ext cx="144000" cy="233164"/>
                <a:chOff x="3995688" y="2385814"/>
                <a:chExt cx="1368152" cy="233164"/>
              </a:xfrm>
            </p:grpSpPr>
            <p:cxnSp>
              <p:nvCxnSpPr>
                <p:cNvPr id="102" name="Straight Connector 101">
                  <a:extLst>
                    <a:ext uri="{FF2B5EF4-FFF2-40B4-BE49-F238E27FC236}">
                      <a16:creationId xmlns:a16="http://schemas.microsoft.com/office/drawing/2014/main" id="{A689FBC5-D584-4AB8-940D-8E4BE471327E}"/>
                    </a:ext>
                  </a:extLst>
                </p:cNvPr>
                <p:cNvCxnSpPr/>
                <p:nvPr/>
              </p:nvCxnSpPr>
              <p:spPr>
                <a:xfrm>
                  <a:off x="3995688" y="2385814"/>
                  <a:ext cx="1368152" cy="0"/>
                </a:xfrm>
                <a:prstGeom prst="line">
                  <a:avLst/>
                </a:prstGeom>
                <a:noFill/>
                <a:ln w="19050" cap="flat" cmpd="sng" algn="ctr">
                  <a:solidFill>
                    <a:srgbClr val="4E67C8"/>
                  </a:solidFill>
                  <a:prstDash val="solid"/>
                </a:ln>
                <a:effectLst/>
              </p:spPr>
            </p:cxnSp>
            <p:cxnSp>
              <p:nvCxnSpPr>
                <p:cNvPr id="103" name="Straight Connector 102">
                  <a:extLst>
                    <a:ext uri="{FF2B5EF4-FFF2-40B4-BE49-F238E27FC236}">
                      <a16:creationId xmlns:a16="http://schemas.microsoft.com/office/drawing/2014/main" id="{E5D5292B-BA1D-49E8-8E7F-9BD5FA017EFF}"/>
                    </a:ext>
                  </a:extLst>
                </p:cNvPr>
                <p:cNvCxnSpPr/>
                <p:nvPr/>
              </p:nvCxnSpPr>
              <p:spPr>
                <a:xfrm>
                  <a:off x="3995688" y="2525713"/>
                  <a:ext cx="1368152" cy="0"/>
                </a:xfrm>
                <a:prstGeom prst="line">
                  <a:avLst/>
                </a:prstGeom>
                <a:noFill/>
                <a:ln w="19050" cap="flat" cmpd="sng" algn="ctr">
                  <a:solidFill>
                    <a:srgbClr val="4E67C8"/>
                  </a:solidFill>
                  <a:prstDash val="solid"/>
                </a:ln>
                <a:effectLst/>
              </p:spPr>
            </p:cxnSp>
            <p:cxnSp>
              <p:nvCxnSpPr>
                <p:cNvPr id="104" name="Straight Connector 103">
                  <a:extLst>
                    <a:ext uri="{FF2B5EF4-FFF2-40B4-BE49-F238E27FC236}">
                      <a16:creationId xmlns:a16="http://schemas.microsoft.com/office/drawing/2014/main" id="{BF522B1B-001C-4EB2-A6DB-CAD56FFFA0B2}"/>
                    </a:ext>
                  </a:extLst>
                </p:cNvPr>
                <p:cNvCxnSpPr/>
                <p:nvPr/>
              </p:nvCxnSpPr>
              <p:spPr>
                <a:xfrm>
                  <a:off x="3995688" y="2618978"/>
                  <a:ext cx="1368152" cy="0"/>
                </a:xfrm>
                <a:prstGeom prst="line">
                  <a:avLst/>
                </a:prstGeom>
                <a:noFill/>
                <a:ln w="19050" cap="flat" cmpd="sng" algn="ctr">
                  <a:solidFill>
                    <a:srgbClr val="4E67C8"/>
                  </a:solidFill>
                  <a:prstDash val="solid"/>
                </a:ln>
                <a:effectLst/>
              </p:spPr>
            </p:cxnSp>
            <p:cxnSp>
              <p:nvCxnSpPr>
                <p:cNvPr id="105" name="Straight Connector 104">
                  <a:extLst>
                    <a:ext uri="{FF2B5EF4-FFF2-40B4-BE49-F238E27FC236}">
                      <a16:creationId xmlns:a16="http://schemas.microsoft.com/office/drawing/2014/main" id="{76B3628B-5D71-41ED-AB96-8BCDE5B346EA}"/>
                    </a:ext>
                  </a:extLst>
                </p:cNvPr>
                <p:cNvCxnSpPr/>
                <p:nvPr/>
              </p:nvCxnSpPr>
              <p:spPr>
                <a:xfrm>
                  <a:off x="3995688" y="2432447"/>
                  <a:ext cx="1368152" cy="0"/>
                </a:xfrm>
                <a:prstGeom prst="line">
                  <a:avLst/>
                </a:prstGeom>
                <a:noFill/>
                <a:ln w="19050" cap="flat" cmpd="sng" algn="ctr">
                  <a:solidFill>
                    <a:srgbClr val="4E67C8"/>
                  </a:solidFill>
                  <a:prstDash val="solid"/>
                </a:ln>
                <a:effectLst/>
              </p:spPr>
            </p:cxnSp>
            <p:cxnSp>
              <p:nvCxnSpPr>
                <p:cNvPr id="106" name="Straight Connector 105">
                  <a:extLst>
                    <a:ext uri="{FF2B5EF4-FFF2-40B4-BE49-F238E27FC236}">
                      <a16:creationId xmlns:a16="http://schemas.microsoft.com/office/drawing/2014/main" id="{9D9A04DE-9DE7-461C-8F8A-6A0FE9F61647}"/>
                    </a:ext>
                  </a:extLst>
                </p:cNvPr>
                <p:cNvCxnSpPr/>
                <p:nvPr/>
              </p:nvCxnSpPr>
              <p:spPr>
                <a:xfrm>
                  <a:off x="3995688" y="2479080"/>
                  <a:ext cx="1368152" cy="0"/>
                </a:xfrm>
                <a:prstGeom prst="line">
                  <a:avLst/>
                </a:prstGeom>
                <a:noFill/>
                <a:ln w="19050" cap="flat" cmpd="sng" algn="ctr">
                  <a:solidFill>
                    <a:srgbClr val="4E67C8"/>
                  </a:solidFill>
                  <a:prstDash val="solid"/>
                </a:ln>
                <a:effectLst/>
              </p:spPr>
            </p:cxnSp>
            <p:cxnSp>
              <p:nvCxnSpPr>
                <p:cNvPr id="107" name="Straight Connector 106">
                  <a:extLst>
                    <a:ext uri="{FF2B5EF4-FFF2-40B4-BE49-F238E27FC236}">
                      <a16:creationId xmlns:a16="http://schemas.microsoft.com/office/drawing/2014/main" id="{3D53B8C0-F6D1-48DD-9059-C27CA4A9E535}"/>
                    </a:ext>
                  </a:extLst>
                </p:cNvPr>
                <p:cNvCxnSpPr/>
                <p:nvPr/>
              </p:nvCxnSpPr>
              <p:spPr>
                <a:xfrm>
                  <a:off x="3995688" y="2572346"/>
                  <a:ext cx="1368152" cy="0"/>
                </a:xfrm>
                <a:prstGeom prst="line">
                  <a:avLst/>
                </a:prstGeom>
                <a:noFill/>
                <a:ln w="19050" cap="flat" cmpd="sng" algn="ctr">
                  <a:solidFill>
                    <a:srgbClr val="4E67C8"/>
                  </a:solidFill>
                  <a:prstDash val="solid"/>
                </a:ln>
                <a:effectLst/>
              </p:spPr>
            </p:cxnSp>
          </p:grpSp>
          <p:grpSp>
            <p:nvGrpSpPr>
              <p:cNvPr id="70" name="Group 69">
                <a:extLst>
                  <a:ext uri="{FF2B5EF4-FFF2-40B4-BE49-F238E27FC236}">
                    <a16:creationId xmlns:a16="http://schemas.microsoft.com/office/drawing/2014/main" id="{622D426D-9303-4B87-B9BF-02B01A6B291C}"/>
                  </a:ext>
                </a:extLst>
              </p:cNvPr>
              <p:cNvGrpSpPr/>
              <p:nvPr/>
            </p:nvGrpSpPr>
            <p:grpSpPr>
              <a:xfrm>
                <a:off x="3645206" y="2834041"/>
                <a:ext cx="144000" cy="233164"/>
                <a:chOff x="3995688" y="2385814"/>
                <a:chExt cx="1368152" cy="233164"/>
              </a:xfrm>
            </p:grpSpPr>
            <p:cxnSp>
              <p:nvCxnSpPr>
                <p:cNvPr id="96" name="Straight Connector 95">
                  <a:extLst>
                    <a:ext uri="{FF2B5EF4-FFF2-40B4-BE49-F238E27FC236}">
                      <a16:creationId xmlns:a16="http://schemas.microsoft.com/office/drawing/2014/main" id="{3CC0BE51-2E1A-417C-B467-4476E673A568}"/>
                    </a:ext>
                  </a:extLst>
                </p:cNvPr>
                <p:cNvCxnSpPr/>
                <p:nvPr/>
              </p:nvCxnSpPr>
              <p:spPr>
                <a:xfrm>
                  <a:off x="3995688" y="2385814"/>
                  <a:ext cx="1368152" cy="0"/>
                </a:xfrm>
                <a:prstGeom prst="line">
                  <a:avLst/>
                </a:prstGeom>
                <a:noFill/>
                <a:ln w="19050" cap="flat" cmpd="sng" algn="ctr">
                  <a:solidFill>
                    <a:srgbClr val="4E67C8"/>
                  </a:solidFill>
                  <a:prstDash val="solid"/>
                </a:ln>
                <a:effectLst/>
              </p:spPr>
            </p:cxnSp>
            <p:cxnSp>
              <p:nvCxnSpPr>
                <p:cNvPr id="97" name="Straight Connector 96">
                  <a:extLst>
                    <a:ext uri="{FF2B5EF4-FFF2-40B4-BE49-F238E27FC236}">
                      <a16:creationId xmlns:a16="http://schemas.microsoft.com/office/drawing/2014/main" id="{693788BD-BD57-4382-92AF-59E45859CECF}"/>
                    </a:ext>
                  </a:extLst>
                </p:cNvPr>
                <p:cNvCxnSpPr/>
                <p:nvPr/>
              </p:nvCxnSpPr>
              <p:spPr>
                <a:xfrm>
                  <a:off x="3995688" y="2525713"/>
                  <a:ext cx="1368152" cy="0"/>
                </a:xfrm>
                <a:prstGeom prst="line">
                  <a:avLst/>
                </a:prstGeom>
                <a:noFill/>
                <a:ln w="19050" cap="flat" cmpd="sng" algn="ctr">
                  <a:solidFill>
                    <a:srgbClr val="4E67C8"/>
                  </a:solidFill>
                  <a:prstDash val="solid"/>
                </a:ln>
                <a:effectLst/>
              </p:spPr>
            </p:cxnSp>
            <p:cxnSp>
              <p:nvCxnSpPr>
                <p:cNvPr id="98" name="Straight Connector 97">
                  <a:extLst>
                    <a:ext uri="{FF2B5EF4-FFF2-40B4-BE49-F238E27FC236}">
                      <a16:creationId xmlns:a16="http://schemas.microsoft.com/office/drawing/2014/main" id="{011E362C-5998-4FE4-89FB-89EDC8A2B02E}"/>
                    </a:ext>
                  </a:extLst>
                </p:cNvPr>
                <p:cNvCxnSpPr/>
                <p:nvPr/>
              </p:nvCxnSpPr>
              <p:spPr>
                <a:xfrm>
                  <a:off x="3995688" y="2618978"/>
                  <a:ext cx="1368152" cy="0"/>
                </a:xfrm>
                <a:prstGeom prst="line">
                  <a:avLst/>
                </a:prstGeom>
                <a:noFill/>
                <a:ln w="19050" cap="flat" cmpd="sng" algn="ctr">
                  <a:solidFill>
                    <a:srgbClr val="4E67C8"/>
                  </a:solidFill>
                  <a:prstDash val="solid"/>
                </a:ln>
                <a:effectLst/>
              </p:spPr>
            </p:cxnSp>
            <p:cxnSp>
              <p:nvCxnSpPr>
                <p:cNvPr id="99" name="Straight Connector 98">
                  <a:extLst>
                    <a:ext uri="{FF2B5EF4-FFF2-40B4-BE49-F238E27FC236}">
                      <a16:creationId xmlns:a16="http://schemas.microsoft.com/office/drawing/2014/main" id="{200FE44E-E40C-4156-A088-0DB450BC2BC1}"/>
                    </a:ext>
                  </a:extLst>
                </p:cNvPr>
                <p:cNvCxnSpPr/>
                <p:nvPr/>
              </p:nvCxnSpPr>
              <p:spPr>
                <a:xfrm>
                  <a:off x="3995688" y="2432447"/>
                  <a:ext cx="1368152" cy="0"/>
                </a:xfrm>
                <a:prstGeom prst="line">
                  <a:avLst/>
                </a:prstGeom>
                <a:noFill/>
                <a:ln w="19050" cap="flat" cmpd="sng" algn="ctr">
                  <a:solidFill>
                    <a:srgbClr val="4E67C8"/>
                  </a:solidFill>
                  <a:prstDash val="solid"/>
                </a:ln>
                <a:effectLst/>
              </p:spPr>
            </p:cxnSp>
            <p:cxnSp>
              <p:nvCxnSpPr>
                <p:cNvPr id="100" name="Straight Connector 99">
                  <a:extLst>
                    <a:ext uri="{FF2B5EF4-FFF2-40B4-BE49-F238E27FC236}">
                      <a16:creationId xmlns:a16="http://schemas.microsoft.com/office/drawing/2014/main" id="{09842C74-A6B9-4877-B51E-5906EF251134}"/>
                    </a:ext>
                  </a:extLst>
                </p:cNvPr>
                <p:cNvCxnSpPr/>
                <p:nvPr/>
              </p:nvCxnSpPr>
              <p:spPr>
                <a:xfrm>
                  <a:off x="3995688" y="2479080"/>
                  <a:ext cx="1368152" cy="0"/>
                </a:xfrm>
                <a:prstGeom prst="line">
                  <a:avLst/>
                </a:prstGeom>
                <a:noFill/>
                <a:ln w="19050" cap="flat" cmpd="sng" algn="ctr">
                  <a:solidFill>
                    <a:srgbClr val="4E67C8"/>
                  </a:solidFill>
                  <a:prstDash val="solid"/>
                </a:ln>
                <a:effectLst/>
              </p:spPr>
            </p:cxnSp>
            <p:cxnSp>
              <p:nvCxnSpPr>
                <p:cNvPr id="101" name="Straight Connector 100">
                  <a:extLst>
                    <a:ext uri="{FF2B5EF4-FFF2-40B4-BE49-F238E27FC236}">
                      <a16:creationId xmlns:a16="http://schemas.microsoft.com/office/drawing/2014/main" id="{7E91AD0D-4D19-4F58-9960-46A4BF18A054}"/>
                    </a:ext>
                  </a:extLst>
                </p:cNvPr>
                <p:cNvCxnSpPr/>
                <p:nvPr/>
              </p:nvCxnSpPr>
              <p:spPr>
                <a:xfrm>
                  <a:off x="3995688" y="2572346"/>
                  <a:ext cx="1368152" cy="0"/>
                </a:xfrm>
                <a:prstGeom prst="line">
                  <a:avLst/>
                </a:prstGeom>
                <a:noFill/>
                <a:ln w="19050" cap="flat" cmpd="sng" algn="ctr">
                  <a:solidFill>
                    <a:srgbClr val="4E67C8"/>
                  </a:solidFill>
                  <a:prstDash val="solid"/>
                </a:ln>
                <a:effectLst/>
              </p:spPr>
            </p:cxnSp>
          </p:grpSp>
          <p:grpSp>
            <p:nvGrpSpPr>
              <p:cNvPr id="71" name="Group 70">
                <a:extLst>
                  <a:ext uri="{FF2B5EF4-FFF2-40B4-BE49-F238E27FC236}">
                    <a16:creationId xmlns:a16="http://schemas.microsoft.com/office/drawing/2014/main" id="{971C73BF-6157-41EC-BF12-D19511622A5E}"/>
                  </a:ext>
                </a:extLst>
              </p:cNvPr>
              <p:cNvGrpSpPr/>
              <p:nvPr/>
            </p:nvGrpSpPr>
            <p:grpSpPr>
              <a:xfrm>
                <a:off x="3473782" y="3041891"/>
                <a:ext cx="144000" cy="233164"/>
                <a:chOff x="3995688" y="2385814"/>
                <a:chExt cx="1368152" cy="233164"/>
              </a:xfrm>
            </p:grpSpPr>
            <p:cxnSp>
              <p:nvCxnSpPr>
                <p:cNvPr id="72" name="Straight Connector 71">
                  <a:extLst>
                    <a:ext uri="{FF2B5EF4-FFF2-40B4-BE49-F238E27FC236}">
                      <a16:creationId xmlns:a16="http://schemas.microsoft.com/office/drawing/2014/main" id="{31695C7C-70F8-448A-B86E-BDB23772CD98}"/>
                    </a:ext>
                  </a:extLst>
                </p:cNvPr>
                <p:cNvCxnSpPr/>
                <p:nvPr/>
              </p:nvCxnSpPr>
              <p:spPr>
                <a:xfrm>
                  <a:off x="3995688" y="2385814"/>
                  <a:ext cx="1368152" cy="0"/>
                </a:xfrm>
                <a:prstGeom prst="line">
                  <a:avLst/>
                </a:prstGeom>
                <a:noFill/>
                <a:ln w="19050" cap="flat" cmpd="sng" algn="ctr">
                  <a:solidFill>
                    <a:srgbClr val="4E67C8"/>
                  </a:solidFill>
                  <a:prstDash val="solid"/>
                </a:ln>
                <a:effectLst/>
              </p:spPr>
            </p:cxnSp>
            <p:cxnSp>
              <p:nvCxnSpPr>
                <p:cNvPr id="73" name="Straight Connector 72">
                  <a:extLst>
                    <a:ext uri="{FF2B5EF4-FFF2-40B4-BE49-F238E27FC236}">
                      <a16:creationId xmlns:a16="http://schemas.microsoft.com/office/drawing/2014/main" id="{14692668-2C97-4CDE-B01C-31A12300BA26}"/>
                    </a:ext>
                  </a:extLst>
                </p:cNvPr>
                <p:cNvCxnSpPr/>
                <p:nvPr/>
              </p:nvCxnSpPr>
              <p:spPr>
                <a:xfrm>
                  <a:off x="3995688" y="2525713"/>
                  <a:ext cx="1368152" cy="0"/>
                </a:xfrm>
                <a:prstGeom prst="line">
                  <a:avLst/>
                </a:prstGeom>
                <a:noFill/>
                <a:ln w="19050" cap="flat" cmpd="sng" algn="ctr">
                  <a:solidFill>
                    <a:srgbClr val="4E67C8"/>
                  </a:solidFill>
                  <a:prstDash val="solid"/>
                </a:ln>
                <a:effectLst/>
              </p:spPr>
            </p:cxnSp>
            <p:cxnSp>
              <p:nvCxnSpPr>
                <p:cNvPr id="74" name="Straight Connector 73">
                  <a:extLst>
                    <a:ext uri="{FF2B5EF4-FFF2-40B4-BE49-F238E27FC236}">
                      <a16:creationId xmlns:a16="http://schemas.microsoft.com/office/drawing/2014/main" id="{D168F193-060C-466E-A7F8-2553FA8C08E1}"/>
                    </a:ext>
                  </a:extLst>
                </p:cNvPr>
                <p:cNvCxnSpPr/>
                <p:nvPr/>
              </p:nvCxnSpPr>
              <p:spPr>
                <a:xfrm>
                  <a:off x="3995688" y="2618978"/>
                  <a:ext cx="1368152" cy="0"/>
                </a:xfrm>
                <a:prstGeom prst="line">
                  <a:avLst/>
                </a:prstGeom>
                <a:noFill/>
                <a:ln w="19050" cap="flat" cmpd="sng" algn="ctr">
                  <a:solidFill>
                    <a:srgbClr val="4E67C8"/>
                  </a:solidFill>
                  <a:prstDash val="solid"/>
                </a:ln>
                <a:effectLst/>
              </p:spPr>
            </p:cxnSp>
            <p:cxnSp>
              <p:nvCxnSpPr>
                <p:cNvPr id="75" name="Straight Connector 74">
                  <a:extLst>
                    <a:ext uri="{FF2B5EF4-FFF2-40B4-BE49-F238E27FC236}">
                      <a16:creationId xmlns:a16="http://schemas.microsoft.com/office/drawing/2014/main" id="{1249962D-5B54-49EF-9D03-D4C96CA21CD1}"/>
                    </a:ext>
                  </a:extLst>
                </p:cNvPr>
                <p:cNvCxnSpPr/>
                <p:nvPr/>
              </p:nvCxnSpPr>
              <p:spPr>
                <a:xfrm>
                  <a:off x="3995688" y="2432447"/>
                  <a:ext cx="1368152" cy="0"/>
                </a:xfrm>
                <a:prstGeom prst="line">
                  <a:avLst/>
                </a:prstGeom>
                <a:noFill/>
                <a:ln w="19050" cap="flat" cmpd="sng" algn="ctr">
                  <a:solidFill>
                    <a:srgbClr val="4E67C8"/>
                  </a:solidFill>
                  <a:prstDash val="solid"/>
                </a:ln>
                <a:effectLst/>
              </p:spPr>
            </p:cxnSp>
            <p:cxnSp>
              <p:nvCxnSpPr>
                <p:cNvPr id="94" name="Straight Connector 93">
                  <a:extLst>
                    <a:ext uri="{FF2B5EF4-FFF2-40B4-BE49-F238E27FC236}">
                      <a16:creationId xmlns:a16="http://schemas.microsoft.com/office/drawing/2014/main" id="{BD1AE9E1-42AC-4BD4-9026-B5AF7EE1D5A0}"/>
                    </a:ext>
                  </a:extLst>
                </p:cNvPr>
                <p:cNvCxnSpPr/>
                <p:nvPr/>
              </p:nvCxnSpPr>
              <p:spPr>
                <a:xfrm>
                  <a:off x="3995688" y="2479080"/>
                  <a:ext cx="1368152" cy="0"/>
                </a:xfrm>
                <a:prstGeom prst="line">
                  <a:avLst/>
                </a:prstGeom>
                <a:noFill/>
                <a:ln w="19050" cap="flat" cmpd="sng" algn="ctr">
                  <a:solidFill>
                    <a:srgbClr val="4E67C8"/>
                  </a:solidFill>
                  <a:prstDash val="solid"/>
                </a:ln>
                <a:effectLst/>
              </p:spPr>
            </p:cxnSp>
            <p:cxnSp>
              <p:nvCxnSpPr>
                <p:cNvPr id="95" name="Straight Connector 94">
                  <a:extLst>
                    <a:ext uri="{FF2B5EF4-FFF2-40B4-BE49-F238E27FC236}">
                      <a16:creationId xmlns:a16="http://schemas.microsoft.com/office/drawing/2014/main" id="{FB09EFE9-6079-4C3E-BF6E-15BEADED8B98}"/>
                    </a:ext>
                  </a:extLst>
                </p:cNvPr>
                <p:cNvCxnSpPr/>
                <p:nvPr/>
              </p:nvCxnSpPr>
              <p:spPr>
                <a:xfrm>
                  <a:off x="3995688" y="2572346"/>
                  <a:ext cx="1368152" cy="0"/>
                </a:xfrm>
                <a:prstGeom prst="line">
                  <a:avLst/>
                </a:prstGeom>
                <a:noFill/>
                <a:ln w="19050" cap="flat" cmpd="sng" algn="ctr">
                  <a:solidFill>
                    <a:srgbClr val="4E67C8"/>
                  </a:solidFill>
                  <a:prstDash val="solid"/>
                </a:ln>
                <a:effectLst/>
              </p:spPr>
            </p:cxnSp>
          </p:grpSp>
        </p:grpSp>
        <p:grpSp>
          <p:nvGrpSpPr>
            <p:cNvPr id="47" name="Group 46">
              <a:extLst>
                <a:ext uri="{FF2B5EF4-FFF2-40B4-BE49-F238E27FC236}">
                  <a16:creationId xmlns:a16="http://schemas.microsoft.com/office/drawing/2014/main" id="{BF7A6405-37DF-414E-A4A5-60DF2792DE95}"/>
                </a:ext>
              </a:extLst>
            </p:cNvPr>
            <p:cNvGrpSpPr/>
            <p:nvPr/>
          </p:nvGrpSpPr>
          <p:grpSpPr>
            <a:xfrm>
              <a:off x="3721182" y="2680452"/>
              <a:ext cx="369318" cy="531855"/>
              <a:chOff x="3419888" y="2743200"/>
              <a:chExt cx="369318" cy="531855"/>
            </a:xfrm>
          </p:grpSpPr>
          <p:grpSp>
            <p:nvGrpSpPr>
              <p:cNvPr id="48" name="Group 47">
                <a:extLst>
                  <a:ext uri="{FF2B5EF4-FFF2-40B4-BE49-F238E27FC236}">
                    <a16:creationId xmlns:a16="http://schemas.microsoft.com/office/drawing/2014/main" id="{E6A35789-A92E-40F4-9786-9027387CB4E9}"/>
                  </a:ext>
                </a:extLst>
              </p:cNvPr>
              <p:cNvGrpSpPr/>
              <p:nvPr/>
            </p:nvGrpSpPr>
            <p:grpSpPr>
              <a:xfrm>
                <a:off x="3419888" y="2743200"/>
                <a:ext cx="144000" cy="233164"/>
                <a:chOff x="3995688" y="2385814"/>
                <a:chExt cx="1368152" cy="233164"/>
              </a:xfrm>
            </p:grpSpPr>
            <p:cxnSp>
              <p:nvCxnSpPr>
                <p:cNvPr id="63" name="Straight Connector 62">
                  <a:extLst>
                    <a:ext uri="{FF2B5EF4-FFF2-40B4-BE49-F238E27FC236}">
                      <a16:creationId xmlns:a16="http://schemas.microsoft.com/office/drawing/2014/main" id="{F8CAA04C-65C1-4B5B-A35C-A5CEDB510309}"/>
                    </a:ext>
                  </a:extLst>
                </p:cNvPr>
                <p:cNvCxnSpPr/>
                <p:nvPr/>
              </p:nvCxnSpPr>
              <p:spPr>
                <a:xfrm>
                  <a:off x="3995688" y="2385814"/>
                  <a:ext cx="1368152" cy="0"/>
                </a:xfrm>
                <a:prstGeom prst="line">
                  <a:avLst/>
                </a:prstGeom>
                <a:noFill/>
                <a:ln w="19050" cap="flat" cmpd="sng" algn="ctr">
                  <a:solidFill>
                    <a:srgbClr val="5DCEAF"/>
                  </a:solidFill>
                  <a:prstDash val="solid"/>
                </a:ln>
                <a:effectLst/>
              </p:spPr>
            </p:cxnSp>
            <p:cxnSp>
              <p:nvCxnSpPr>
                <p:cNvPr id="64" name="Straight Connector 63">
                  <a:extLst>
                    <a:ext uri="{FF2B5EF4-FFF2-40B4-BE49-F238E27FC236}">
                      <a16:creationId xmlns:a16="http://schemas.microsoft.com/office/drawing/2014/main" id="{D2970FE5-80AD-4276-BB22-68FE4BADBCF0}"/>
                    </a:ext>
                  </a:extLst>
                </p:cNvPr>
                <p:cNvCxnSpPr/>
                <p:nvPr/>
              </p:nvCxnSpPr>
              <p:spPr>
                <a:xfrm>
                  <a:off x="3995688" y="2525713"/>
                  <a:ext cx="1368152" cy="0"/>
                </a:xfrm>
                <a:prstGeom prst="line">
                  <a:avLst/>
                </a:prstGeom>
                <a:noFill/>
                <a:ln w="19050" cap="flat" cmpd="sng" algn="ctr">
                  <a:solidFill>
                    <a:srgbClr val="5DCEAF"/>
                  </a:solidFill>
                  <a:prstDash val="solid"/>
                </a:ln>
                <a:effectLst/>
              </p:spPr>
            </p:cxnSp>
            <p:cxnSp>
              <p:nvCxnSpPr>
                <p:cNvPr id="65" name="Straight Connector 64">
                  <a:extLst>
                    <a:ext uri="{FF2B5EF4-FFF2-40B4-BE49-F238E27FC236}">
                      <a16:creationId xmlns:a16="http://schemas.microsoft.com/office/drawing/2014/main" id="{80CD5EBB-A41E-4E84-BE59-605504206E8F}"/>
                    </a:ext>
                  </a:extLst>
                </p:cNvPr>
                <p:cNvCxnSpPr/>
                <p:nvPr/>
              </p:nvCxnSpPr>
              <p:spPr>
                <a:xfrm>
                  <a:off x="3995688" y="2618978"/>
                  <a:ext cx="1368152" cy="0"/>
                </a:xfrm>
                <a:prstGeom prst="line">
                  <a:avLst/>
                </a:prstGeom>
                <a:noFill/>
                <a:ln w="19050" cap="flat" cmpd="sng" algn="ctr">
                  <a:solidFill>
                    <a:srgbClr val="5DCEAF"/>
                  </a:solidFill>
                  <a:prstDash val="solid"/>
                </a:ln>
                <a:effectLst/>
              </p:spPr>
            </p:cxnSp>
            <p:cxnSp>
              <p:nvCxnSpPr>
                <p:cNvPr id="66" name="Straight Connector 65">
                  <a:extLst>
                    <a:ext uri="{FF2B5EF4-FFF2-40B4-BE49-F238E27FC236}">
                      <a16:creationId xmlns:a16="http://schemas.microsoft.com/office/drawing/2014/main" id="{A64E9359-18A2-44B2-BCA3-F751A02DD390}"/>
                    </a:ext>
                  </a:extLst>
                </p:cNvPr>
                <p:cNvCxnSpPr/>
                <p:nvPr/>
              </p:nvCxnSpPr>
              <p:spPr>
                <a:xfrm>
                  <a:off x="3995688" y="2432447"/>
                  <a:ext cx="1368152" cy="0"/>
                </a:xfrm>
                <a:prstGeom prst="line">
                  <a:avLst/>
                </a:prstGeom>
                <a:noFill/>
                <a:ln w="19050" cap="flat" cmpd="sng" algn="ctr">
                  <a:solidFill>
                    <a:srgbClr val="5DCEAF"/>
                  </a:solidFill>
                  <a:prstDash val="solid"/>
                </a:ln>
                <a:effectLst/>
              </p:spPr>
            </p:cxnSp>
            <p:cxnSp>
              <p:nvCxnSpPr>
                <p:cNvPr id="67" name="Straight Connector 66">
                  <a:extLst>
                    <a:ext uri="{FF2B5EF4-FFF2-40B4-BE49-F238E27FC236}">
                      <a16:creationId xmlns:a16="http://schemas.microsoft.com/office/drawing/2014/main" id="{120BB74A-DA46-41D3-8D43-23DFB9395634}"/>
                    </a:ext>
                  </a:extLst>
                </p:cNvPr>
                <p:cNvCxnSpPr/>
                <p:nvPr/>
              </p:nvCxnSpPr>
              <p:spPr>
                <a:xfrm>
                  <a:off x="3995688" y="2479080"/>
                  <a:ext cx="1368152" cy="0"/>
                </a:xfrm>
                <a:prstGeom prst="line">
                  <a:avLst/>
                </a:prstGeom>
                <a:noFill/>
                <a:ln w="19050" cap="flat" cmpd="sng" algn="ctr">
                  <a:solidFill>
                    <a:srgbClr val="5DCEAF"/>
                  </a:solidFill>
                  <a:prstDash val="solid"/>
                </a:ln>
                <a:effectLst/>
              </p:spPr>
            </p:cxnSp>
            <p:cxnSp>
              <p:nvCxnSpPr>
                <p:cNvPr id="68" name="Straight Connector 67">
                  <a:extLst>
                    <a:ext uri="{FF2B5EF4-FFF2-40B4-BE49-F238E27FC236}">
                      <a16:creationId xmlns:a16="http://schemas.microsoft.com/office/drawing/2014/main" id="{7299258E-BF62-467D-B60E-FF0CD6D0BC68}"/>
                    </a:ext>
                  </a:extLst>
                </p:cNvPr>
                <p:cNvCxnSpPr/>
                <p:nvPr/>
              </p:nvCxnSpPr>
              <p:spPr>
                <a:xfrm>
                  <a:off x="3995688" y="2572346"/>
                  <a:ext cx="1368152" cy="0"/>
                </a:xfrm>
                <a:prstGeom prst="line">
                  <a:avLst/>
                </a:prstGeom>
                <a:noFill/>
                <a:ln w="19050" cap="flat" cmpd="sng" algn="ctr">
                  <a:solidFill>
                    <a:srgbClr val="5DCEAF"/>
                  </a:solidFill>
                  <a:prstDash val="solid"/>
                </a:ln>
                <a:effectLst/>
              </p:spPr>
            </p:cxnSp>
          </p:grpSp>
          <p:grpSp>
            <p:nvGrpSpPr>
              <p:cNvPr id="49" name="Group 48">
                <a:extLst>
                  <a:ext uri="{FF2B5EF4-FFF2-40B4-BE49-F238E27FC236}">
                    <a16:creationId xmlns:a16="http://schemas.microsoft.com/office/drawing/2014/main" id="{DF34B1FA-0B63-410C-908B-203BB9AD9DB3}"/>
                  </a:ext>
                </a:extLst>
              </p:cNvPr>
              <p:cNvGrpSpPr/>
              <p:nvPr/>
            </p:nvGrpSpPr>
            <p:grpSpPr>
              <a:xfrm>
                <a:off x="3645206" y="2834041"/>
                <a:ext cx="144000" cy="233164"/>
                <a:chOff x="3995688" y="2385814"/>
                <a:chExt cx="1368152" cy="233164"/>
              </a:xfrm>
            </p:grpSpPr>
            <p:cxnSp>
              <p:nvCxnSpPr>
                <p:cNvPr id="57" name="Straight Connector 56">
                  <a:extLst>
                    <a:ext uri="{FF2B5EF4-FFF2-40B4-BE49-F238E27FC236}">
                      <a16:creationId xmlns:a16="http://schemas.microsoft.com/office/drawing/2014/main" id="{4AECF587-D882-4AD2-8239-299D82EE5609}"/>
                    </a:ext>
                  </a:extLst>
                </p:cNvPr>
                <p:cNvCxnSpPr/>
                <p:nvPr/>
              </p:nvCxnSpPr>
              <p:spPr>
                <a:xfrm>
                  <a:off x="3995688" y="2385814"/>
                  <a:ext cx="1368152" cy="0"/>
                </a:xfrm>
                <a:prstGeom prst="line">
                  <a:avLst/>
                </a:prstGeom>
                <a:noFill/>
                <a:ln w="19050" cap="flat" cmpd="sng" algn="ctr">
                  <a:solidFill>
                    <a:srgbClr val="5DCEAF"/>
                  </a:solidFill>
                  <a:prstDash val="solid"/>
                </a:ln>
                <a:effectLst/>
              </p:spPr>
            </p:cxnSp>
            <p:cxnSp>
              <p:nvCxnSpPr>
                <p:cNvPr id="58" name="Straight Connector 57">
                  <a:extLst>
                    <a:ext uri="{FF2B5EF4-FFF2-40B4-BE49-F238E27FC236}">
                      <a16:creationId xmlns:a16="http://schemas.microsoft.com/office/drawing/2014/main" id="{BB31AB11-152C-4DB3-9961-4E5CDB9270D8}"/>
                    </a:ext>
                  </a:extLst>
                </p:cNvPr>
                <p:cNvCxnSpPr/>
                <p:nvPr/>
              </p:nvCxnSpPr>
              <p:spPr>
                <a:xfrm>
                  <a:off x="3995688" y="2525713"/>
                  <a:ext cx="1368152" cy="0"/>
                </a:xfrm>
                <a:prstGeom prst="line">
                  <a:avLst/>
                </a:prstGeom>
                <a:noFill/>
                <a:ln w="19050" cap="flat" cmpd="sng" algn="ctr">
                  <a:solidFill>
                    <a:srgbClr val="5DCEAF"/>
                  </a:solidFill>
                  <a:prstDash val="solid"/>
                </a:ln>
                <a:effectLst/>
              </p:spPr>
            </p:cxnSp>
            <p:cxnSp>
              <p:nvCxnSpPr>
                <p:cNvPr id="59" name="Straight Connector 58">
                  <a:extLst>
                    <a:ext uri="{FF2B5EF4-FFF2-40B4-BE49-F238E27FC236}">
                      <a16:creationId xmlns:a16="http://schemas.microsoft.com/office/drawing/2014/main" id="{8E77C052-F4F3-4E3C-AE31-20DF3EE830C8}"/>
                    </a:ext>
                  </a:extLst>
                </p:cNvPr>
                <p:cNvCxnSpPr/>
                <p:nvPr/>
              </p:nvCxnSpPr>
              <p:spPr>
                <a:xfrm>
                  <a:off x="3995688" y="2618978"/>
                  <a:ext cx="1368152" cy="0"/>
                </a:xfrm>
                <a:prstGeom prst="line">
                  <a:avLst/>
                </a:prstGeom>
                <a:noFill/>
                <a:ln w="19050" cap="flat" cmpd="sng" algn="ctr">
                  <a:solidFill>
                    <a:srgbClr val="5DCEAF"/>
                  </a:solidFill>
                  <a:prstDash val="solid"/>
                </a:ln>
                <a:effectLst/>
              </p:spPr>
            </p:cxnSp>
            <p:cxnSp>
              <p:nvCxnSpPr>
                <p:cNvPr id="60" name="Straight Connector 59">
                  <a:extLst>
                    <a:ext uri="{FF2B5EF4-FFF2-40B4-BE49-F238E27FC236}">
                      <a16:creationId xmlns:a16="http://schemas.microsoft.com/office/drawing/2014/main" id="{E089CEB4-FC96-4C54-BC9B-B84C9B7338EC}"/>
                    </a:ext>
                  </a:extLst>
                </p:cNvPr>
                <p:cNvCxnSpPr/>
                <p:nvPr/>
              </p:nvCxnSpPr>
              <p:spPr>
                <a:xfrm>
                  <a:off x="3995688" y="2432447"/>
                  <a:ext cx="1368152" cy="0"/>
                </a:xfrm>
                <a:prstGeom prst="line">
                  <a:avLst/>
                </a:prstGeom>
                <a:noFill/>
                <a:ln w="19050" cap="flat" cmpd="sng" algn="ctr">
                  <a:solidFill>
                    <a:srgbClr val="5DCEAF"/>
                  </a:solidFill>
                  <a:prstDash val="solid"/>
                </a:ln>
                <a:effectLst/>
              </p:spPr>
            </p:cxnSp>
            <p:cxnSp>
              <p:nvCxnSpPr>
                <p:cNvPr id="61" name="Straight Connector 60">
                  <a:extLst>
                    <a:ext uri="{FF2B5EF4-FFF2-40B4-BE49-F238E27FC236}">
                      <a16:creationId xmlns:a16="http://schemas.microsoft.com/office/drawing/2014/main" id="{B0FC6D89-5428-4BC0-A6DC-3AD35ABAE807}"/>
                    </a:ext>
                  </a:extLst>
                </p:cNvPr>
                <p:cNvCxnSpPr/>
                <p:nvPr/>
              </p:nvCxnSpPr>
              <p:spPr>
                <a:xfrm>
                  <a:off x="3995688" y="2479080"/>
                  <a:ext cx="1368152" cy="0"/>
                </a:xfrm>
                <a:prstGeom prst="line">
                  <a:avLst/>
                </a:prstGeom>
                <a:noFill/>
                <a:ln w="19050" cap="flat" cmpd="sng" algn="ctr">
                  <a:solidFill>
                    <a:srgbClr val="5DCEAF"/>
                  </a:solidFill>
                  <a:prstDash val="solid"/>
                </a:ln>
                <a:effectLst/>
              </p:spPr>
            </p:cxnSp>
            <p:cxnSp>
              <p:nvCxnSpPr>
                <p:cNvPr id="62" name="Straight Connector 61">
                  <a:extLst>
                    <a:ext uri="{FF2B5EF4-FFF2-40B4-BE49-F238E27FC236}">
                      <a16:creationId xmlns:a16="http://schemas.microsoft.com/office/drawing/2014/main" id="{26A88248-3130-4BE2-91C0-F32CE6BAF9C0}"/>
                    </a:ext>
                  </a:extLst>
                </p:cNvPr>
                <p:cNvCxnSpPr/>
                <p:nvPr/>
              </p:nvCxnSpPr>
              <p:spPr>
                <a:xfrm>
                  <a:off x="3995688" y="2572346"/>
                  <a:ext cx="1368152" cy="0"/>
                </a:xfrm>
                <a:prstGeom prst="line">
                  <a:avLst/>
                </a:prstGeom>
                <a:noFill/>
                <a:ln w="19050" cap="flat" cmpd="sng" algn="ctr">
                  <a:solidFill>
                    <a:srgbClr val="5DCEAF"/>
                  </a:solidFill>
                  <a:prstDash val="solid"/>
                </a:ln>
                <a:effectLst/>
              </p:spPr>
            </p:cxnSp>
          </p:grpSp>
          <p:grpSp>
            <p:nvGrpSpPr>
              <p:cNvPr id="50" name="Group 49">
                <a:extLst>
                  <a:ext uri="{FF2B5EF4-FFF2-40B4-BE49-F238E27FC236}">
                    <a16:creationId xmlns:a16="http://schemas.microsoft.com/office/drawing/2014/main" id="{0804225C-AB0B-4DB6-BB51-446FD855DEF3}"/>
                  </a:ext>
                </a:extLst>
              </p:cNvPr>
              <p:cNvGrpSpPr/>
              <p:nvPr/>
            </p:nvGrpSpPr>
            <p:grpSpPr>
              <a:xfrm>
                <a:off x="3473782" y="3041891"/>
                <a:ext cx="144000" cy="233164"/>
                <a:chOff x="3995688" y="2385814"/>
                <a:chExt cx="1368152" cy="233164"/>
              </a:xfrm>
            </p:grpSpPr>
            <p:cxnSp>
              <p:nvCxnSpPr>
                <p:cNvPr id="51" name="Straight Connector 50">
                  <a:extLst>
                    <a:ext uri="{FF2B5EF4-FFF2-40B4-BE49-F238E27FC236}">
                      <a16:creationId xmlns:a16="http://schemas.microsoft.com/office/drawing/2014/main" id="{D2B674F6-BAB9-408A-A1E6-20692232DE58}"/>
                    </a:ext>
                  </a:extLst>
                </p:cNvPr>
                <p:cNvCxnSpPr/>
                <p:nvPr/>
              </p:nvCxnSpPr>
              <p:spPr>
                <a:xfrm>
                  <a:off x="3995688" y="2385814"/>
                  <a:ext cx="1368152" cy="0"/>
                </a:xfrm>
                <a:prstGeom prst="line">
                  <a:avLst/>
                </a:prstGeom>
                <a:noFill/>
                <a:ln w="19050" cap="flat" cmpd="sng" algn="ctr">
                  <a:solidFill>
                    <a:srgbClr val="5DCEAF"/>
                  </a:solidFill>
                  <a:prstDash val="solid"/>
                </a:ln>
                <a:effectLst/>
              </p:spPr>
            </p:cxnSp>
            <p:cxnSp>
              <p:nvCxnSpPr>
                <p:cNvPr id="52" name="Straight Connector 51">
                  <a:extLst>
                    <a:ext uri="{FF2B5EF4-FFF2-40B4-BE49-F238E27FC236}">
                      <a16:creationId xmlns:a16="http://schemas.microsoft.com/office/drawing/2014/main" id="{63A82CFA-AA8E-454B-80F8-619CEBA761D7}"/>
                    </a:ext>
                  </a:extLst>
                </p:cNvPr>
                <p:cNvCxnSpPr/>
                <p:nvPr/>
              </p:nvCxnSpPr>
              <p:spPr>
                <a:xfrm>
                  <a:off x="3995688" y="2525713"/>
                  <a:ext cx="1368152" cy="0"/>
                </a:xfrm>
                <a:prstGeom prst="line">
                  <a:avLst/>
                </a:prstGeom>
                <a:noFill/>
                <a:ln w="19050" cap="flat" cmpd="sng" algn="ctr">
                  <a:solidFill>
                    <a:srgbClr val="5DCEAF"/>
                  </a:solidFill>
                  <a:prstDash val="solid"/>
                </a:ln>
                <a:effectLst/>
              </p:spPr>
            </p:cxnSp>
            <p:cxnSp>
              <p:nvCxnSpPr>
                <p:cNvPr id="53" name="Straight Connector 52">
                  <a:extLst>
                    <a:ext uri="{FF2B5EF4-FFF2-40B4-BE49-F238E27FC236}">
                      <a16:creationId xmlns:a16="http://schemas.microsoft.com/office/drawing/2014/main" id="{6E918A69-4781-4A58-A8FD-5DABCD664BBD}"/>
                    </a:ext>
                  </a:extLst>
                </p:cNvPr>
                <p:cNvCxnSpPr/>
                <p:nvPr/>
              </p:nvCxnSpPr>
              <p:spPr>
                <a:xfrm>
                  <a:off x="3995688" y="2618978"/>
                  <a:ext cx="1368152" cy="0"/>
                </a:xfrm>
                <a:prstGeom prst="line">
                  <a:avLst/>
                </a:prstGeom>
                <a:noFill/>
                <a:ln w="19050" cap="flat" cmpd="sng" algn="ctr">
                  <a:solidFill>
                    <a:srgbClr val="5DCEAF"/>
                  </a:solidFill>
                  <a:prstDash val="solid"/>
                </a:ln>
                <a:effectLst/>
              </p:spPr>
            </p:cxnSp>
            <p:cxnSp>
              <p:nvCxnSpPr>
                <p:cNvPr id="54" name="Straight Connector 53">
                  <a:extLst>
                    <a:ext uri="{FF2B5EF4-FFF2-40B4-BE49-F238E27FC236}">
                      <a16:creationId xmlns:a16="http://schemas.microsoft.com/office/drawing/2014/main" id="{D3A0A2EF-FAA2-47DB-8787-6FAEB0711151}"/>
                    </a:ext>
                  </a:extLst>
                </p:cNvPr>
                <p:cNvCxnSpPr/>
                <p:nvPr/>
              </p:nvCxnSpPr>
              <p:spPr>
                <a:xfrm>
                  <a:off x="3995688" y="2432447"/>
                  <a:ext cx="1368152" cy="0"/>
                </a:xfrm>
                <a:prstGeom prst="line">
                  <a:avLst/>
                </a:prstGeom>
                <a:noFill/>
                <a:ln w="19050" cap="flat" cmpd="sng" algn="ctr">
                  <a:solidFill>
                    <a:srgbClr val="5DCEAF"/>
                  </a:solidFill>
                  <a:prstDash val="solid"/>
                </a:ln>
                <a:effectLst/>
              </p:spPr>
            </p:cxnSp>
            <p:cxnSp>
              <p:nvCxnSpPr>
                <p:cNvPr id="55" name="Straight Connector 54">
                  <a:extLst>
                    <a:ext uri="{FF2B5EF4-FFF2-40B4-BE49-F238E27FC236}">
                      <a16:creationId xmlns:a16="http://schemas.microsoft.com/office/drawing/2014/main" id="{670656B4-1C74-4476-8EAE-8042E9E95B39}"/>
                    </a:ext>
                  </a:extLst>
                </p:cNvPr>
                <p:cNvCxnSpPr/>
                <p:nvPr/>
              </p:nvCxnSpPr>
              <p:spPr>
                <a:xfrm>
                  <a:off x="3995688" y="2479080"/>
                  <a:ext cx="1368152" cy="0"/>
                </a:xfrm>
                <a:prstGeom prst="line">
                  <a:avLst/>
                </a:prstGeom>
                <a:noFill/>
                <a:ln w="19050" cap="flat" cmpd="sng" algn="ctr">
                  <a:solidFill>
                    <a:srgbClr val="5DCEAF"/>
                  </a:solidFill>
                  <a:prstDash val="solid"/>
                </a:ln>
                <a:effectLst/>
              </p:spPr>
            </p:cxnSp>
            <p:cxnSp>
              <p:nvCxnSpPr>
                <p:cNvPr id="56" name="Straight Connector 55">
                  <a:extLst>
                    <a:ext uri="{FF2B5EF4-FFF2-40B4-BE49-F238E27FC236}">
                      <a16:creationId xmlns:a16="http://schemas.microsoft.com/office/drawing/2014/main" id="{95F965D3-59AB-4C99-8F0A-69AEC0F0A29B}"/>
                    </a:ext>
                  </a:extLst>
                </p:cNvPr>
                <p:cNvCxnSpPr/>
                <p:nvPr/>
              </p:nvCxnSpPr>
              <p:spPr>
                <a:xfrm>
                  <a:off x="3995688" y="2572346"/>
                  <a:ext cx="1368152" cy="0"/>
                </a:xfrm>
                <a:prstGeom prst="line">
                  <a:avLst/>
                </a:prstGeom>
                <a:noFill/>
                <a:ln w="19050" cap="flat" cmpd="sng" algn="ctr">
                  <a:solidFill>
                    <a:srgbClr val="5DCEAF"/>
                  </a:solidFill>
                  <a:prstDash val="solid"/>
                </a:ln>
                <a:effectLst/>
              </p:spPr>
            </p:cxnSp>
          </p:grpSp>
        </p:grpSp>
      </p:grpSp>
      <p:sp>
        <p:nvSpPr>
          <p:cNvPr id="108" name="Arc 107">
            <a:extLst>
              <a:ext uri="{FF2B5EF4-FFF2-40B4-BE49-F238E27FC236}">
                <a16:creationId xmlns:a16="http://schemas.microsoft.com/office/drawing/2014/main" id="{92DACFDA-A44A-408A-BAC8-44671DBBFFEE}"/>
              </a:ext>
            </a:extLst>
          </p:cNvPr>
          <p:cNvSpPr/>
          <p:nvPr/>
        </p:nvSpPr>
        <p:spPr>
          <a:xfrm rot="16200000" flipH="1">
            <a:off x="2930550" y="2146048"/>
            <a:ext cx="914448" cy="2695751"/>
          </a:xfrm>
          <a:prstGeom prst="arc">
            <a:avLst/>
          </a:prstGeom>
          <a:noFill/>
          <a:ln w="57150" cap="flat" cmpd="sng" algn="ctr">
            <a:solidFill>
              <a:srgbClr val="B4DCFA"/>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cxnSp>
        <p:nvCxnSpPr>
          <p:cNvPr id="109" name="Curved Connector 160">
            <a:extLst>
              <a:ext uri="{FF2B5EF4-FFF2-40B4-BE49-F238E27FC236}">
                <a16:creationId xmlns:a16="http://schemas.microsoft.com/office/drawing/2014/main" id="{554630AB-0226-4AB0-9B9C-64EE7C66E332}"/>
              </a:ext>
            </a:extLst>
          </p:cNvPr>
          <p:cNvCxnSpPr>
            <a:cxnSpLocks/>
          </p:cNvCxnSpPr>
          <p:nvPr/>
        </p:nvCxnSpPr>
        <p:spPr>
          <a:xfrm flipV="1">
            <a:off x="5724128" y="3014786"/>
            <a:ext cx="720000" cy="900000"/>
          </a:xfrm>
          <a:prstGeom prst="curvedConnector3">
            <a:avLst/>
          </a:prstGeom>
          <a:noFill/>
          <a:ln w="57150" cap="flat" cmpd="sng" algn="ctr">
            <a:solidFill>
              <a:srgbClr val="B4DCFA"/>
            </a:solidFill>
            <a:prstDash val="solid"/>
            <a:tailEnd type="triangle"/>
          </a:ln>
          <a:effectLst/>
        </p:spPr>
      </p:cxnSp>
      <p:sp>
        <p:nvSpPr>
          <p:cNvPr id="110" name="Arc 109">
            <a:extLst>
              <a:ext uri="{FF2B5EF4-FFF2-40B4-BE49-F238E27FC236}">
                <a16:creationId xmlns:a16="http://schemas.microsoft.com/office/drawing/2014/main" id="{C3475E18-15C2-4024-8A36-EA7A0B3234D3}"/>
              </a:ext>
            </a:extLst>
          </p:cNvPr>
          <p:cNvSpPr/>
          <p:nvPr/>
        </p:nvSpPr>
        <p:spPr>
          <a:xfrm rot="18900000">
            <a:off x="4194332" y="2641355"/>
            <a:ext cx="761060" cy="768283"/>
          </a:xfrm>
          <a:prstGeom prst="arc">
            <a:avLst/>
          </a:prstGeom>
          <a:noFill/>
          <a:ln w="38100" cap="flat" cmpd="sng" algn="ctr">
            <a:solidFill>
              <a:srgbClr val="B4DCFA"/>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grpSp>
        <p:nvGrpSpPr>
          <p:cNvPr id="111" name="Group 110">
            <a:extLst>
              <a:ext uri="{FF2B5EF4-FFF2-40B4-BE49-F238E27FC236}">
                <a16:creationId xmlns:a16="http://schemas.microsoft.com/office/drawing/2014/main" id="{34EAA1B2-328E-449B-99FE-20650BE65978}"/>
              </a:ext>
            </a:extLst>
          </p:cNvPr>
          <p:cNvGrpSpPr/>
          <p:nvPr/>
        </p:nvGrpSpPr>
        <p:grpSpPr>
          <a:xfrm>
            <a:off x="4908263" y="2555456"/>
            <a:ext cx="281782" cy="247066"/>
            <a:chOff x="5129775" y="2319672"/>
            <a:chExt cx="281782" cy="247066"/>
          </a:xfrm>
        </p:grpSpPr>
        <p:sp>
          <p:nvSpPr>
            <p:cNvPr id="112" name="Rectangle 111">
              <a:extLst>
                <a:ext uri="{FF2B5EF4-FFF2-40B4-BE49-F238E27FC236}">
                  <a16:creationId xmlns:a16="http://schemas.microsoft.com/office/drawing/2014/main" id="{9E68180C-6556-494B-B0BA-655089C3E670}"/>
                </a:ext>
              </a:extLst>
            </p:cNvPr>
            <p:cNvSpPr/>
            <p:nvPr/>
          </p:nvSpPr>
          <p:spPr>
            <a:xfrm>
              <a:off x="5129775" y="2319672"/>
              <a:ext cx="117898" cy="117898"/>
            </a:xfrm>
            <a:prstGeom prst="rect">
              <a:avLst/>
            </a:prstGeom>
            <a:solidFill>
              <a:srgbClr val="4E67C8">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13" name="Rectangle 112">
              <a:extLst>
                <a:ext uri="{FF2B5EF4-FFF2-40B4-BE49-F238E27FC236}">
                  <a16:creationId xmlns:a16="http://schemas.microsoft.com/office/drawing/2014/main" id="{588ACF61-698E-4299-8E41-A648ED0967C2}"/>
                </a:ext>
              </a:extLst>
            </p:cNvPr>
            <p:cNvSpPr/>
            <p:nvPr/>
          </p:nvSpPr>
          <p:spPr>
            <a:xfrm>
              <a:off x="5161553" y="2448840"/>
              <a:ext cx="117898" cy="117898"/>
            </a:xfrm>
            <a:prstGeom prst="rect">
              <a:avLst/>
            </a:prstGeom>
            <a:solidFill>
              <a:srgbClr val="4E67C8">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14" name="Rectangle 113">
              <a:extLst>
                <a:ext uri="{FF2B5EF4-FFF2-40B4-BE49-F238E27FC236}">
                  <a16:creationId xmlns:a16="http://schemas.microsoft.com/office/drawing/2014/main" id="{EAE2D7A0-DF6C-4B5D-BD03-46949F28C0C6}"/>
                </a:ext>
              </a:extLst>
            </p:cNvPr>
            <p:cNvSpPr/>
            <p:nvPr/>
          </p:nvSpPr>
          <p:spPr>
            <a:xfrm>
              <a:off x="5293659" y="2378621"/>
              <a:ext cx="117898" cy="117898"/>
            </a:xfrm>
            <a:prstGeom prst="rect">
              <a:avLst/>
            </a:prstGeom>
            <a:solidFill>
              <a:srgbClr val="4E67C8">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15" name="Group 114">
            <a:extLst>
              <a:ext uri="{FF2B5EF4-FFF2-40B4-BE49-F238E27FC236}">
                <a16:creationId xmlns:a16="http://schemas.microsoft.com/office/drawing/2014/main" id="{9ED64F56-B58B-47DA-BE4D-F2F9D06F7854}"/>
              </a:ext>
            </a:extLst>
          </p:cNvPr>
          <p:cNvGrpSpPr/>
          <p:nvPr/>
        </p:nvGrpSpPr>
        <p:grpSpPr>
          <a:xfrm>
            <a:off x="5145176" y="2796069"/>
            <a:ext cx="281782" cy="247066"/>
            <a:chOff x="5481325" y="2482574"/>
            <a:chExt cx="281782" cy="247066"/>
          </a:xfrm>
        </p:grpSpPr>
        <p:sp>
          <p:nvSpPr>
            <p:cNvPr id="116" name="Rectangle 115">
              <a:extLst>
                <a:ext uri="{FF2B5EF4-FFF2-40B4-BE49-F238E27FC236}">
                  <a16:creationId xmlns:a16="http://schemas.microsoft.com/office/drawing/2014/main" id="{DA51A6F8-B4EA-4050-B62C-C9A4BDBB7CF6}"/>
                </a:ext>
              </a:extLst>
            </p:cNvPr>
            <p:cNvSpPr/>
            <p:nvPr/>
          </p:nvSpPr>
          <p:spPr>
            <a:xfrm>
              <a:off x="5481325" y="2482574"/>
              <a:ext cx="117898" cy="117898"/>
            </a:xfrm>
            <a:prstGeom prst="rect">
              <a:avLst/>
            </a:prstGeom>
            <a:solidFill>
              <a:srgbClr val="5DCEAF">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17" name="Rectangle 116">
              <a:extLst>
                <a:ext uri="{FF2B5EF4-FFF2-40B4-BE49-F238E27FC236}">
                  <a16:creationId xmlns:a16="http://schemas.microsoft.com/office/drawing/2014/main" id="{F5AE61AE-8C99-41CC-A060-85B395099CD9}"/>
                </a:ext>
              </a:extLst>
            </p:cNvPr>
            <p:cNvSpPr/>
            <p:nvPr/>
          </p:nvSpPr>
          <p:spPr>
            <a:xfrm>
              <a:off x="5513103" y="2611742"/>
              <a:ext cx="117898" cy="117898"/>
            </a:xfrm>
            <a:prstGeom prst="rect">
              <a:avLst/>
            </a:prstGeom>
            <a:solidFill>
              <a:srgbClr val="5DCEAF">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18" name="Rectangle 117">
              <a:extLst>
                <a:ext uri="{FF2B5EF4-FFF2-40B4-BE49-F238E27FC236}">
                  <a16:creationId xmlns:a16="http://schemas.microsoft.com/office/drawing/2014/main" id="{8DADA956-C344-4CEA-AA4E-43310B3B80D1}"/>
                </a:ext>
              </a:extLst>
            </p:cNvPr>
            <p:cNvSpPr/>
            <p:nvPr/>
          </p:nvSpPr>
          <p:spPr>
            <a:xfrm>
              <a:off x="5645209" y="2541523"/>
              <a:ext cx="117898" cy="117898"/>
            </a:xfrm>
            <a:prstGeom prst="rect">
              <a:avLst/>
            </a:prstGeom>
            <a:solidFill>
              <a:srgbClr val="5DCEAF">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spTree>
    <p:extLst>
      <p:ext uri="{BB962C8B-B14F-4D97-AF65-F5344CB8AC3E}">
        <p14:creationId xmlns:p14="http://schemas.microsoft.com/office/powerpoint/2010/main" val="1897076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3D6477-3038-4A9B-8E77-6D78B03CDF59}"/>
              </a:ext>
            </a:extLst>
          </p:cNvPr>
          <p:cNvSpPr/>
          <p:nvPr/>
        </p:nvSpPr>
        <p:spPr>
          <a:xfrm>
            <a:off x="431800" y="411163"/>
            <a:ext cx="8280400" cy="388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DE649834-F66A-4CF8-AD21-A4B22950BD1A}"/>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grpSp>
        <p:nvGrpSpPr>
          <p:cNvPr id="4" name="Group 3">
            <a:extLst>
              <a:ext uri="{FF2B5EF4-FFF2-40B4-BE49-F238E27FC236}">
                <a16:creationId xmlns:a16="http://schemas.microsoft.com/office/drawing/2014/main" id="{2CC7B1BD-F14E-4A21-A831-EA34D90ADC50}"/>
              </a:ext>
            </a:extLst>
          </p:cNvPr>
          <p:cNvGrpSpPr/>
          <p:nvPr/>
        </p:nvGrpSpPr>
        <p:grpSpPr>
          <a:xfrm>
            <a:off x="1252656" y="490858"/>
            <a:ext cx="7459544" cy="3709144"/>
            <a:chOff x="720000" y="1152417"/>
            <a:chExt cx="6660000" cy="3311583"/>
          </a:xfrm>
        </p:grpSpPr>
        <p:grpSp>
          <p:nvGrpSpPr>
            <p:cNvPr id="5" name="Group 4">
              <a:extLst>
                <a:ext uri="{FF2B5EF4-FFF2-40B4-BE49-F238E27FC236}">
                  <a16:creationId xmlns:a16="http://schemas.microsoft.com/office/drawing/2014/main" id="{0797268A-5334-4454-A125-960AB4629468}"/>
                </a:ext>
              </a:extLst>
            </p:cNvPr>
            <p:cNvGrpSpPr/>
            <p:nvPr/>
          </p:nvGrpSpPr>
          <p:grpSpPr>
            <a:xfrm>
              <a:off x="720000" y="2844000"/>
              <a:ext cx="6660000" cy="1620000"/>
              <a:chOff x="720000" y="2844000"/>
              <a:chExt cx="6660000" cy="1620000"/>
            </a:xfrm>
          </p:grpSpPr>
          <p:pic>
            <p:nvPicPr>
              <p:cNvPr id="7" name="Picture 6" descr="A screenshot of a cell phone&#10;&#10;Description automatically generated">
                <a:extLst>
                  <a:ext uri="{FF2B5EF4-FFF2-40B4-BE49-F238E27FC236}">
                    <a16:creationId xmlns:a16="http://schemas.microsoft.com/office/drawing/2014/main" id="{CB2A480C-0577-418C-A965-694C78F7F15C}"/>
                  </a:ext>
                </a:extLst>
              </p:cNvPr>
              <p:cNvPicPr>
                <a:picLocks noChangeAspect="1"/>
              </p:cNvPicPr>
              <p:nvPr/>
            </p:nvPicPr>
            <p:blipFill rotWithShape="1">
              <a:blip r:embed="rId2">
                <a:extLst>
                  <a:ext uri="{28A0092B-C50C-407E-A947-70E740481C1C}">
                    <a14:useLocalDpi xmlns:a14="http://schemas.microsoft.com/office/drawing/2010/main" val="0"/>
                  </a:ext>
                </a:extLst>
              </a:blip>
              <a:srcRect l="13564" t="18057" r="17295" b="11627"/>
              <a:stretch/>
            </p:blipFill>
            <p:spPr>
              <a:xfrm>
                <a:off x="2988000" y="2844000"/>
                <a:ext cx="2124000" cy="16200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5E58C04-124B-4198-AD28-5791D2EF7AE3}"/>
                  </a:ext>
                </a:extLst>
              </p:cNvPr>
              <p:cNvPicPr>
                <a:picLocks noChangeAspect="1"/>
              </p:cNvPicPr>
              <p:nvPr/>
            </p:nvPicPr>
            <p:blipFill rotWithShape="1">
              <a:blip r:embed="rId3">
                <a:extLst>
                  <a:ext uri="{28A0092B-C50C-407E-A947-70E740481C1C}">
                    <a14:useLocalDpi xmlns:a14="http://schemas.microsoft.com/office/drawing/2010/main" val="0"/>
                  </a:ext>
                </a:extLst>
              </a:blip>
              <a:srcRect l="14195" t="18058" r="16665" b="11626"/>
              <a:stretch/>
            </p:blipFill>
            <p:spPr>
              <a:xfrm>
                <a:off x="5256000" y="2844000"/>
                <a:ext cx="2124000" cy="16200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8DB29AE-6F4A-4A97-B462-39AC854CD40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946" t="18065" r="17921" b="11629"/>
              <a:stretch/>
            </p:blipFill>
            <p:spPr>
              <a:xfrm>
                <a:off x="720000" y="2844000"/>
                <a:ext cx="2124000" cy="1620000"/>
              </a:xfrm>
              <a:prstGeom prst="rect">
                <a:avLst/>
              </a:prstGeom>
            </p:spPr>
          </p:pic>
        </p:grpSp>
        <p:pic>
          <p:nvPicPr>
            <p:cNvPr id="6" name="Picture 5" descr="A close up of a map&#10;&#10;Description automatically generated">
              <a:extLst>
                <a:ext uri="{FF2B5EF4-FFF2-40B4-BE49-F238E27FC236}">
                  <a16:creationId xmlns:a16="http://schemas.microsoft.com/office/drawing/2014/main" id="{E2F4BC74-A74D-465E-B8FA-91087D0B48BA}"/>
                </a:ext>
              </a:extLst>
            </p:cNvPr>
            <p:cNvPicPr>
              <a:picLocks noChangeAspect="1"/>
            </p:cNvPicPr>
            <p:nvPr/>
          </p:nvPicPr>
          <p:blipFill rotWithShape="1">
            <a:blip r:embed="rId5">
              <a:extLst>
                <a:ext uri="{28A0092B-C50C-407E-A947-70E740481C1C}">
                  <a14:useLocalDpi xmlns:a14="http://schemas.microsoft.com/office/drawing/2010/main" val="0"/>
                </a:ext>
              </a:extLst>
            </a:blip>
            <a:srcRect b="54032"/>
            <a:stretch/>
          </p:blipFill>
          <p:spPr>
            <a:xfrm>
              <a:off x="760946" y="1152417"/>
              <a:ext cx="6524625" cy="1641922"/>
            </a:xfrm>
            <a:prstGeom prst="rect">
              <a:avLst/>
            </a:prstGeom>
          </p:spPr>
        </p:pic>
      </p:grpSp>
      <p:sp>
        <p:nvSpPr>
          <p:cNvPr id="11" name="TextBox 10">
            <a:extLst>
              <a:ext uri="{FF2B5EF4-FFF2-40B4-BE49-F238E27FC236}">
                <a16:creationId xmlns:a16="http://schemas.microsoft.com/office/drawing/2014/main" id="{33B80E8A-057C-4942-9362-B00E03071C90}"/>
              </a:ext>
            </a:extLst>
          </p:cNvPr>
          <p:cNvSpPr txBox="1"/>
          <p:nvPr/>
        </p:nvSpPr>
        <p:spPr>
          <a:xfrm>
            <a:off x="578329" y="385895"/>
            <a:ext cx="262300" cy="1944000"/>
          </a:xfrm>
          <a:prstGeom prst="rect">
            <a:avLst/>
          </a:prstGeom>
          <a:noFill/>
        </p:spPr>
        <p:txBody>
          <a:bodyPr vert="vert270"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1600" b="0" i="0" u="none" strike="noStrike" kern="1200" cap="none" spc="0" normalizeH="0" baseline="0" noProof="0" dirty="0">
                <a:ln>
                  <a:noFill/>
                </a:ln>
                <a:solidFill>
                  <a:prstClr val="black"/>
                </a:solidFill>
                <a:effectLst/>
                <a:uLnTx/>
                <a:uFillTx/>
                <a:latin typeface="+mn-lt"/>
                <a:ea typeface="+mn-ea"/>
                <a:cs typeface="+mn-cs"/>
              </a:rPr>
              <a:t>Publication</a:t>
            </a:r>
          </a:p>
        </p:txBody>
      </p:sp>
      <p:sp>
        <p:nvSpPr>
          <p:cNvPr id="12" name="TextBox 11">
            <a:extLst>
              <a:ext uri="{FF2B5EF4-FFF2-40B4-BE49-F238E27FC236}">
                <a16:creationId xmlns:a16="http://schemas.microsoft.com/office/drawing/2014/main" id="{89B786D1-6C8B-4B38-B8DE-187716C61F88}"/>
              </a:ext>
            </a:extLst>
          </p:cNvPr>
          <p:cNvSpPr txBox="1"/>
          <p:nvPr/>
        </p:nvSpPr>
        <p:spPr>
          <a:xfrm>
            <a:off x="578329" y="2320760"/>
            <a:ext cx="262300" cy="1944000"/>
          </a:xfrm>
          <a:prstGeom prst="rect">
            <a:avLst/>
          </a:prstGeom>
          <a:noFill/>
        </p:spPr>
        <p:txBody>
          <a:bodyPr vert="vert270"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1600" b="0" i="0" u="none" strike="noStrike" kern="1200" cap="none" spc="0" normalizeH="0" baseline="0" noProof="0" dirty="0">
                <a:ln>
                  <a:noFill/>
                </a:ln>
                <a:solidFill>
                  <a:prstClr val="black"/>
                </a:solidFill>
                <a:effectLst/>
                <a:uLnTx/>
                <a:uFillTx/>
                <a:latin typeface="+mn-lt"/>
                <a:ea typeface="+mn-ea"/>
                <a:cs typeface="+mn-cs"/>
              </a:rPr>
              <a:t>Synthetic Data</a:t>
            </a:r>
          </a:p>
        </p:txBody>
      </p:sp>
      <p:sp>
        <p:nvSpPr>
          <p:cNvPr id="2" name="Rectangle 1">
            <a:extLst>
              <a:ext uri="{FF2B5EF4-FFF2-40B4-BE49-F238E27FC236}">
                <a16:creationId xmlns:a16="http://schemas.microsoft.com/office/drawing/2014/main" id="{43A8A0FC-A77A-4ED6-9DC6-11AAC207E3FF}"/>
              </a:ext>
            </a:extLst>
          </p:cNvPr>
          <p:cNvSpPr/>
          <p:nvPr/>
        </p:nvSpPr>
        <p:spPr>
          <a:xfrm>
            <a:off x="247338" y="2329895"/>
            <a:ext cx="8596859" cy="204896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EDB4588-28AC-433D-AA0B-540893B5357F}"/>
              </a:ext>
            </a:extLst>
          </p:cNvPr>
          <p:cNvSpPr txBox="1"/>
          <p:nvPr/>
        </p:nvSpPr>
        <p:spPr>
          <a:xfrm>
            <a:off x="-1" y="4302177"/>
            <a:ext cx="5748793" cy="841323"/>
          </a:xfrm>
          <a:prstGeom prst="rect">
            <a:avLst/>
          </a:prstGeom>
          <a:noFill/>
        </p:spPr>
        <p:txBody>
          <a:bodyPr wrap="square" lIns="108000" tIns="0" rIns="0" bIns="72000" rtlCol="0" anchor="b">
            <a:noAutofit/>
          </a:bodyPr>
          <a:lstStyle/>
          <a:p>
            <a:r>
              <a:rPr lang="en-GB" sz="1400" dirty="0">
                <a:solidFill>
                  <a:schemeClr val="bg1"/>
                </a:solidFill>
              </a:rPr>
              <a:t>https://github.com/alan-turing-institute/signatures-psychiatry</a:t>
            </a:r>
          </a:p>
          <a:p>
            <a:r>
              <a:rPr lang="en-GB" sz="1400" dirty="0">
                <a:solidFill>
                  <a:schemeClr val="bg1"/>
                </a:solidFill>
              </a:rPr>
              <a:t>https://doi.org/10.1038/s41398-018-0334-0</a:t>
            </a:r>
          </a:p>
        </p:txBody>
      </p:sp>
    </p:spTree>
    <p:extLst>
      <p:ext uri="{BB962C8B-B14F-4D97-AF65-F5344CB8AC3E}">
        <p14:creationId xmlns:p14="http://schemas.microsoft.com/office/powerpoint/2010/main" val="1934335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F8F4F5-565C-4B4C-BEC1-D4574DC48441}"/>
              </a:ext>
            </a:extLst>
          </p:cNvPr>
          <p:cNvSpPr>
            <a:spLocks noGrp="1"/>
          </p:cNvSpPr>
          <p:nvPr>
            <p:ph type="body" sz="quarter" idx="18"/>
          </p:nvPr>
        </p:nvSpPr>
        <p:spPr/>
        <p:txBody>
          <a:bodyPr/>
          <a:lstStyle/>
          <a:p>
            <a:r>
              <a:rPr lang="en-GB" dirty="0"/>
              <a:t>https://www.maths.ox.ac.uk/people/imanol.perez</a:t>
            </a:r>
          </a:p>
          <a:p>
            <a:r>
              <a:rPr lang="en-GB" dirty="0"/>
              <a:t> @</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4" name="Text Placeholder 3">
            <a:extLst>
              <a:ext uri="{FF2B5EF4-FFF2-40B4-BE49-F238E27FC236}">
                <a16:creationId xmlns:a16="http://schemas.microsoft.com/office/drawing/2014/main" id="{EAABD406-2E76-482F-9363-DF69154BBAFF}"/>
              </a:ext>
            </a:extLst>
          </p:cNvPr>
          <p:cNvSpPr>
            <a:spLocks noGrp="1"/>
          </p:cNvSpPr>
          <p:nvPr>
            <p:ph type="body" sz="quarter" idx="13"/>
          </p:nvPr>
        </p:nvSpPr>
        <p:spPr>
          <a:xfrm>
            <a:off x="431799" y="702659"/>
            <a:ext cx="4140201" cy="545115"/>
          </a:xfrm>
        </p:spPr>
        <p:txBody>
          <a:bodyPr/>
          <a:lstStyle/>
          <a:p>
            <a:r>
              <a:rPr lang="en-GB" sz="3200" b="1" dirty="0"/>
              <a:t>Imanol Pérez </a:t>
            </a:r>
            <a:r>
              <a:rPr lang="en-GB" sz="3200" b="1" dirty="0" err="1"/>
              <a:t>Arribas</a:t>
            </a:r>
            <a:endParaRPr lang="en-US" sz="3200" b="1" dirty="0"/>
          </a:p>
        </p:txBody>
      </p:sp>
      <p:sp>
        <p:nvSpPr>
          <p:cNvPr id="2" name="Text Placeholder 1">
            <a:extLst>
              <a:ext uri="{FF2B5EF4-FFF2-40B4-BE49-F238E27FC236}">
                <a16:creationId xmlns:a16="http://schemas.microsoft.com/office/drawing/2014/main" id="{A800AD1A-AE6C-4882-90FD-23CA8D769B69}"/>
              </a:ext>
            </a:extLst>
          </p:cNvPr>
          <p:cNvSpPr>
            <a:spLocks noGrp="1"/>
          </p:cNvSpPr>
          <p:nvPr>
            <p:ph type="body" sz="quarter" idx="12"/>
          </p:nvPr>
        </p:nvSpPr>
        <p:spPr>
          <a:xfrm>
            <a:off x="431800" y="1325886"/>
            <a:ext cx="3921124" cy="3817613"/>
          </a:xfrm>
          <a:noFill/>
        </p:spPr>
        <p:txBody>
          <a:bodyPr/>
          <a:lstStyle/>
          <a:p>
            <a:pPr marL="0" indent="0">
              <a:buNone/>
            </a:pPr>
            <a:r>
              <a:rPr lang="en-GB" sz="2400" dirty="0"/>
              <a:t>“We can’t share the data. The original researchers did not ask for consent to do so. </a:t>
            </a:r>
          </a:p>
          <a:p>
            <a:pPr marL="0" indent="0">
              <a:buNone/>
            </a:pPr>
            <a:r>
              <a:rPr lang="en-GB" sz="2400" dirty="0"/>
              <a:t>We can share simulated and synthetic data so that researchers can feel confident in applying our method to their own data.”</a:t>
            </a:r>
          </a:p>
          <a:p>
            <a:pPr>
              <a:buFont typeface="Arial" panose="020B0604020202020204" pitchFamily="34" charset="0"/>
              <a:buChar char="•"/>
            </a:pPr>
            <a:endParaRPr lang="en-GB" dirty="0"/>
          </a:p>
        </p:txBody>
      </p:sp>
      <p:pic>
        <p:nvPicPr>
          <p:cNvPr id="7" name="Picture Placeholder 6" descr="A person wearing glasses and smiling at the camera&#10;&#10;Description automatically generated">
            <a:extLst>
              <a:ext uri="{FF2B5EF4-FFF2-40B4-BE49-F238E27FC236}">
                <a16:creationId xmlns:a16="http://schemas.microsoft.com/office/drawing/2014/main" id="{F0078D8D-0E15-4938-8435-A827382E2A7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669" b="5669"/>
          <a:stretch>
            <a:fillRect/>
          </a:stretch>
        </p:blipFill>
        <p:spPr/>
      </p:pic>
    </p:spTree>
    <p:extLst>
      <p:ext uri="{BB962C8B-B14F-4D97-AF65-F5344CB8AC3E}">
        <p14:creationId xmlns:p14="http://schemas.microsoft.com/office/powerpoint/2010/main" val="499765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3D6477-3038-4A9B-8E77-6D78B03CDF59}"/>
              </a:ext>
            </a:extLst>
          </p:cNvPr>
          <p:cNvSpPr/>
          <p:nvPr/>
        </p:nvSpPr>
        <p:spPr>
          <a:xfrm>
            <a:off x="431800" y="411163"/>
            <a:ext cx="8280400" cy="388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DE649834-F66A-4CF8-AD21-A4B22950BD1A}"/>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grpSp>
        <p:nvGrpSpPr>
          <p:cNvPr id="4" name="Group 3">
            <a:extLst>
              <a:ext uri="{FF2B5EF4-FFF2-40B4-BE49-F238E27FC236}">
                <a16:creationId xmlns:a16="http://schemas.microsoft.com/office/drawing/2014/main" id="{2CC7B1BD-F14E-4A21-A831-EA34D90ADC50}"/>
              </a:ext>
            </a:extLst>
          </p:cNvPr>
          <p:cNvGrpSpPr/>
          <p:nvPr/>
        </p:nvGrpSpPr>
        <p:grpSpPr>
          <a:xfrm>
            <a:off x="1252656" y="490858"/>
            <a:ext cx="7459544" cy="3709144"/>
            <a:chOff x="720000" y="1152417"/>
            <a:chExt cx="6660000" cy="3311583"/>
          </a:xfrm>
        </p:grpSpPr>
        <p:grpSp>
          <p:nvGrpSpPr>
            <p:cNvPr id="5" name="Group 4">
              <a:extLst>
                <a:ext uri="{FF2B5EF4-FFF2-40B4-BE49-F238E27FC236}">
                  <a16:creationId xmlns:a16="http://schemas.microsoft.com/office/drawing/2014/main" id="{0797268A-5334-4454-A125-960AB4629468}"/>
                </a:ext>
              </a:extLst>
            </p:cNvPr>
            <p:cNvGrpSpPr/>
            <p:nvPr/>
          </p:nvGrpSpPr>
          <p:grpSpPr>
            <a:xfrm>
              <a:off x="720000" y="2844000"/>
              <a:ext cx="6660000" cy="1620000"/>
              <a:chOff x="720000" y="2844000"/>
              <a:chExt cx="6660000" cy="1620000"/>
            </a:xfrm>
          </p:grpSpPr>
          <p:pic>
            <p:nvPicPr>
              <p:cNvPr id="7" name="Picture 6" descr="A screenshot of a cell phone&#10;&#10;Description automatically generated">
                <a:extLst>
                  <a:ext uri="{FF2B5EF4-FFF2-40B4-BE49-F238E27FC236}">
                    <a16:creationId xmlns:a16="http://schemas.microsoft.com/office/drawing/2014/main" id="{CB2A480C-0577-418C-A965-694C78F7F15C}"/>
                  </a:ext>
                </a:extLst>
              </p:cNvPr>
              <p:cNvPicPr>
                <a:picLocks noChangeAspect="1"/>
              </p:cNvPicPr>
              <p:nvPr/>
            </p:nvPicPr>
            <p:blipFill rotWithShape="1">
              <a:blip r:embed="rId2">
                <a:extLst>
                  <a:ext uri="{28A0092B-C50C-407E-A947-70E740481C1C}">
                    <a14:useLocalDpi xmlns:a14="http://schemas.microsoft.com/office/drawing/2010/main" val="0"/>
                  </a:ext>
                </a:extLst>
              </a:blip>
              <a:srcRect l="13564" t="18057" r="17295" b="11627"/>
              <a:stretch/>
            </p:blipFill>
            <p:spPr>
              <a:xfrm>
                <a:off x="2988000" y="2844000"/>
                <a:ext cx="2124000" cy="16200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5E58C04-124B-4198-AD28-5791D2EF7AE3}"/>
                  </a:ext>
                </a:extLst>
              </p:cNvPr>
              <p:cNvPicPr>
                <a:picLocks noChangeAspect="1"/>
              </p:cNvPicPr>
              <p:nvPr/>
            </p:nvPicPr>
            <p:blipFill rotWithShape="1">
              <a:blip r:embed="rId3">
                <a:extLst>
                  <a:ext uri="{28A0092B-C50C-407E-A947-70E740481C1C}">
                    <a14:useLocalDpi xmlns:a14="http://schemas.microsoft.com/office/drawing/2010/main" val="0"/>
                  </a:ext>
                </a:extLst>
              </a:blip>
              <a:srcRect l="14195" t="18058" r="16665" b="11626"/>
              <a:stretch/>
            </p:blipFill>
            <p:spPr>
              <a:xfrm>
                <a:off x="5256000" y="2844000"/>
                <a:ext cx="2124000" cy="16200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8DB29AE-6F4A-4A97-B462-39AC854CD40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946" t="18065" r="17921" b="11629"/>
              <a:stretch/>
            </p:blipFill>
            <p:spPr>
              <a:xfrm>
                <a:off x="720000" y="2844000"/>
                <a:ext cx="2124000" cy="1620000"/>
              </a:xfrm>
              <a:prstGeom prst="rect">
                <a:avLst/>
              </a:prstGeom>
            </p:spPr>
          </p:pic>
        </p:grpSp>
        <p:pic>
          <p:nvPicPr>
            <p:cNvPr id="6" name="Picture 5" descr="A close up of a map&#10;&#10;Description automatically generated">
              <a:extLst>
                <a:ext uri="{FF2B5EF4-FFF2-40B4-BE49-F238E27FC236}">
                  <a16:creationId xmlns:a16="http://schemas.microsoft.com/office/drawing/2014/main" id="{E2F4BC74-A74D-465E-B8FA-91087D0B48BA}"/>
                </a:ext>
              </a:extLst>
            </p:cNvPr>
            <p:cNvPicPr>
              <a:picLocks noChangeAspect="1"/>
            </p:cNvPicPr>
            <p:nvPr/>
          </p:nvPicPr>
          <p:blipFill rotWithShape="1">
            <a:blip r:embed="rId5">
              <a:extLst>
                <a:ext uri="{28A0092B-C50C-407E-A947-70E740481C1C}">
                  <a14:useLocalDpi xmlns:a14="http://schemas.microsoft.com/office/drawing/2010/main" val="0"/>
                </a:ext>
              </a:extLst>
            </a:blip>
            <a:srcRect b="54032"/>
            <a:stretch/>
          </p:blipFill>
          <p:spPr>
            <a:xfrm>
              <a:off x="760946" y="1152417"/>
              <a:ext cx="6524625" cy="1641922"/>
            </a:xfrm>
            <a:prstGeom prst="rect">
              <a:avLst/>
            </a:prstGeom>
          </p:spPr>
        </p:pic>
      </p:grpSp>
      <p:sp>
        <p:nvSpPr>
          <p:cNvPr id="11" name="TextBox 10">
            <a:extLst>
              <a:ext uri="{FF2B5EF4-FFF2-40B4-BE49-F238E27FC236}">
                <a16:creationId xmlns:a16="http://schemas.microsoft.com/office/drawing/2014/main" id="{33B80E8A-057C-4942-9362-B00E03071C90}"/>
              </a:ext>
            </a:extLst>
          </p:cNvPr>
          <p:cNvSpPr txBox="1"/>
          <p:nvPr/>
        </p:nvSpPr>
        <p:spPr>
          <a:xfrm>
            <a:off x="578329" y="385895"/>
            <a:ext cx="262300" cy="1944000"/>
          </a:xfrm>
          <a:prstGeom prst="rect">
            <a:avLst/>
          </a:prstGeom>
          <a:noFill/>
        </p:spPr>
        <p:txBody>
          <a:bodyPr vert="vert270"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1600" b="0" i="0" u="none" strike="noStrike" kern="1200" cap="none" spc="0" normalizeH="0" baseline="0" noProof="0" dirty="0">
                <a:ln>
                  <a:noFill/>
                </a:ln>
                <a:solidFill>
                  <a:prstClr val="black"/>
                </a:solidFill>
                <a:effectLst/>
                <a:uLnTx/>
                <a:uFillTx/>
                <a:latin typeface="+mn-lt"/>
                <a:ea typeface="+mn-ea"/>
                <a:cs typeface="+mn-cs"/>
              </a:rPr>
              <a:t>Publication</a:t>
            </a:r>
          </a:p>
        </p:txBody>
      </p:sp>
      <p:sp>
        <p:nvSpPr>
          <p:cNvPr id="12" name="TextBox 11">
            <a:extLst>
              <a:ext uri="{FF2B5EF4-FFF2-40B4-BE49-F238E27FC236}">
                <a16:creationId xmlns:a16="http://schemas.microsoft.com/office/drawing/2014/main" id="{89B786D1-6C8B-4B38-B8DE-187716C61F88}"/>
              </a:ext>
            </a:extLst>
          </p:cNvPr>
          <p:cNvSpPr txBox="1"/>
          <p:nvPr/>
        </p:nvSpPr>
        <p:spPr>
          <a:xfrm>
            <a:off x="578329" y="2320760"/>
            <a:ext cx="262300" cy="1944000"/>
          </a:xfrm>
          <a:prstGeom prst="rect">
            <a:avLst/>
          </a:prstGeom>
          <a:noFill/>
        </p:spPr>
        <p:txBody>
          <a:bodyPr vert="vert270"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1600" b="0" i="0" u="none" strike="noStrike" kern="1200" cap="none" spc="0" normalizeH="0" baseline="0" noProof="0" dirty="0">
                <a:ln>
                  <a:noFill/>
                </a:ln>
                <a:solidFill>
                  <a:prstClr val="black"/>
                </a:solidFill>
                <a:effectLst/>
                <a:uLnTx/>
                <a:uFillTx/>
                <a:latin typeface="+mn-lt"/>
                <a:ea typeface="+mn-ea"/>
                <a:cs typeface="+mn-cs"/>
              </a:rPr>
              <a:t>Synthetic Data</a:t>
            </a:r>
          </a:p>
        </p:txBody>
      </p:sp>
      <p:sp>
        <p:nvSpPr>
          <p:cNvPr id="13" name="TextBox 12">
            <a:extLst>
              <a:ext uri="{FF2B5EF4-FFF2-40B4-BE49-F238E27FC236}">
                <a16:creationId xmlns:a16="http://schemas.microsoft.com/office/drawing/2014/main" id="{65E19A19-03C0-4DA9-B49F-FB61FC6432AF}"/>
              </a:ext>
            </a:extLst>
          </p:cNvPr>
          <p:cNvSpPr txBox="1"/>
          <p:nvPr/>
        </p:nvSpPr>
        <p:spPr>
          <a:xfrm>
            <a:off x="-1" y="4302177"/>
            <a:ext cx="5748793" cy="841323"/>
          </a:xfrm>
          <a:prstGeom prst="rect">
            <a:avLst/>
          </a:prstGeom>
          <a:noFill/>
        </p:spPr>
        <p:txBody>
          <a:bodyPr wrap="square" lIns="108000" tIns="0" rIns="0" bIns="72000" rtlCol="0" anchor="b">
            <a:noAutofit/>
          </a:bodyPr>
          <a:lstStyle/>
          <a:p>
            <a:r>
              <a:rPr lang="en-GB" sz="1400" dirty="0">
                <a:solidFill>
                  <a:schemeClr val="bg1"/>
                </a:solidFill>
              </a:rPr>
              <a:t>https://github.com/alan-turing-institute/signatures-psychiatry</a:t>
            </a:r>
          </a:p>
          <a:p>
            <a:r>
              <a:rPr lang="en-GB" sz="1400" dirty="0">
                <a:solidFill>
                  <a:schemeClr val="bg1"/>
                </a:solidFill>
              </a:rPr>
              <a:t>https://doi.org/10.1038/s41398-018-0334-0</a:t>
            </a:r>
          </a:p>
        </p:txBody>
      </p:sp>
    </p:spTree>
    <p:extLst>
      <p:ext uri="{BB962C8B-B14F-4D97-AF65-F5344CB8AC3E}">
        <p14:creationId xmlns:p14="http://schemas.microsoft.com/office/powerpoint/2010/main" val="470440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649834-F66A-4CF8-AD21-A4B22950BD1A}"/>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12" name="TextBox 11">
            <a:extLst>
              <a:ext uri="{FF2B5EF4-FFF2-40B4-BE49-F238E27FC236}">
                <a16:creationId xmlns:a16="http://schemas.microsoft.com/office/drawing/2014/main" id="{89B786D1-6C8B-4B38-B8DE-187716C61F88}"/>
              </a:ext>
            </a:extLst>
          </p:cNvPr>
          <p:cNvSpPr txBox="1"/>
          <p:nvPr/>
        </p:nvSpPr>
        <p:spPr>
          <a:xfrm>
            <a:off x="578329" y="2320760"/>
            <a:ext cx="262300" cy="1944000"/>
          </a:xfrm>
          <a:prstGeom prst="rect">
            <a:avLst/>
          </a:prstGeom>
          <a:noFill/>
        </p:spPr>
        <p:txBody>
          <a:bodyPr vert="vert270"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1600" b="0" i="0" u="none" strike="noStrike" kern="1200" cap="none" spc="0" normalizeH="0" baseline="0" noProof="0" dirty="0">
                <a:ln>
                  <a:noFill/>
                </a:ln>
                <a:solidFill>
                  <a:prstClr val="black"/>
                </a:solidFill>
                <a:effectLst/>
                <a:uLnTx/>
                <a:uFillTx/>
                <a:latin typeface="+mn-lt"/>
                <a:ea typeface="+mn-ea"/>
                <a:cs typeface="+mn-cs"/>
              </a:rPr>
              <a:t>Synthetic Data</a:t>
            </a:r>
          </a:p>
        </p:txBody>
      </p:sp>
      <p:sp>
        <p:nvSpPr>
          <p:cNvPr id="2" name="Rectangle 1">
            <a:extLst>
              <a:ext uri="{FF2B5EF4-FFF2-40B4-BE49-F238E27FC236}">
                <a16:creationId xmlns:a16="http://schemas.microsoft.com/office/drawing/2014/main" id="{43A8A0FC-A77A-4ED6-9DC6-11AAC207E3FF}"/>
              </a:ext>
            </a:extLst>
          </p:cNvPr>
          <p:cNvSpPr/>
          <p:nvPr/>
        </p:nvSpPr>
        <p:spPr>
          <a:xfrm>
            <a:off x="247338" y="2329895"/>
            <a:ext cx="8596859" cy="204896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42A9BE14-1DB3-4F68-A85E-5EAB711AFABA}"/>
              </a:ext>
            </a:extLst>
          </p:cNvPr>
          <p:cNvPicPr>
            <a:picLocks noChangeAspect="1"/>
          </p:cNvPicPr>
          <p:nvPr/>
        </p:nvPicPr>
        <p:blipFill>
          <a:blip r:embed="rId2"/>
          <a:stretch>
            <a:fillRect/>
          </a:stretch>
        </p:blipFill>
        <p:spPr>
          <a:xfrm>
            <a:off x="0" y="411163"/>
            <a:ext cx="9144000" cy="4111362"/>
          </a:xfrm>
          <a:prstGeom prst="rect">
            <a:avLst/>
          </a:prstGeom>
        </p:spPr>
      </p:pic>
      <p:sp>
        <p:nvSpPr>
          <p:cNvPr id="15" name="TextBox 14">
            <a:extLst>
              <a:ext uri="{FF2B5EF4-FFF2-40B4-BE49-F238E27FC236}">
                <a16:creationId xmlns:a16="http://schemas.microsoft.com/office/drawing/2014/main" id="{3021A315-8D03-4769-B1B8-21D3FFBC6973}"/>
              </a:ext>
            </a:extLst>
          </p:cNvPr>
          <p:cNvSpPr txBox="1"/>
          <p:nvPr/>
        </p:nvSpPr>
        <p:spPr>
          <a:xfrm>
            <a:off x="-1" y="4302177"/>
            <a:ext cx="5748793" cy="841323"/>
          </a:xfrm>
          <a:prstGeom prst="rect">
            <a:avLst/>
          </a:prstGeom>
          <a:noFill/>
        </p:spPr>
        <p:txBody>
          <a:bodyPr wrap="square" lIns="108000" tIns="0" rIns="0" bIns="72000" rtlCol="0" anchor="b">
            <a:noAutofit/>
          </a:bodyPr>
          <a:lstStyle/>
          <a:p>
            <a:r>
              <a:rPr lang="en-GB" sz="1400" dirty="0">
                <a:solidFill>
                  <a:schemeClr val="bg1"/>
                </a:solidFill>
              </a:rPr>
              <a:t>https://ec.europa.eu/research/press/2016/pdf/opendata-infographic_072016.pdf</a:t>
            </a:r>
          </a:p>
        </p:txBody>
      </p:sp>
    </p:spTree>
    <p:extLst>
      <p:ext uri="{BB962C8B-B14F-4D97-AF65-F5344CB8AC3E}">
        <p14:creationId xmlns:p14="http://schemas.microsoft.com/office/powerpoint/2010/main" val="1707205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00AD1A-AE6C-4882-90FD-23CA8D769B69}"/>
              </a:ext>
            </a:extLst>
          </p:cNvPr>
          <p:cNvSpPr>
            <a:spLocks noGrp="1"/>
          </p:cNvSpPr>
          <p:nvPr>
            <p:ph type="body" sz="quarter" idx="14"/>
          </p:nvPr>
        </p:nvSpPr>
        <p:spPr>
          <a:noFill/>
        </p:spPr>
        <p:txBody>
          <a:bodyPr/>
          <a:lstStyle/>
          <a:p>
            <a:pPr marL="0" indent="0">
              <a:buNone/>
            </a:pPr>
            <a:r>
              <a:rPr lang="en-GB" sz="3200" dirty="0"/>
              <a:t>The Turing Way is:</a:t>
            </a:r>
          </a:p>
          <a:p>
            <a:r>
              <a:rPr lang="en-GB" sz="3200" dirty="0"/>
              <a:t>a book</a:t>
            </a:r>
          </a:p>
          <a:p>
            <a:r>
              <a:rPr lang="en-GB" sz="3200" dirty="0"/>
              <a:t>a community</a:t>
            </a:r>
          </a:p>
          <a:p>
            <a:r>
              <a:rPr lang="en-GB" sz="3200" dirty="0"/>
              <a:t>a global collaboration</a:t>
            </a:r>
          </a:p>
          <a:p>
            <a:r>
              <a:rPr lang="en-GB" sz="3200" dirty="0"/>
              <a:t>a whole tonne of work</a:t>
            </a:r>
          </a:p>
        </p:txBody>
      </p:sp>
      <p:sp>
        <p:nvSpPr>
          <p:cNvPr id="11" name="Text Placeholder 10">
            <a:extLst>
              <a:ext uri="{FF2B5EF4-FFF2-40B4-BE49-F238E27FC236}">
                <a16:creationId xmlns:a16="http://schemas.microsoft.com/office/drawing/2014/main" id="{908EA82E-4028-45CD-B971-881BA27A1072}"/>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8" name="Picture 2" descr="https://ndownloader.figshare.com/files/9646846/preview/9646846/preview.jpg">
            <a:extLst>
              <a:ext uri="{FF2B5EF4-FFF2-40B4-BE49-F238E27FC236}">
                <a16:creationId xmlns:a16="http://schemas.microsoft.com/office/drawing/2014/main" id="{9409484A-8BC6-4F54-B5E0-41855DCA81D4}"/>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7937" r="7937"/>
          <a:stretch>
            <a:fillRect/>
          </a:stretch>
        </p:blipFill>
        <p:spPr bwMode="auto">
          <a:xfrm>
            <a:off x="5251450" y="703263"/>
            <a:ext cx="3892550" cy="34702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57A82E8-B7B2-4E7D-BC97-53CD5D788DBB}"/>
              </a:ext>
            </a:extLst>
          </p:cNvPr>
          <p:cNvPicPr>
            <a:picLocks noChangeAspect="1"/>
          </p:cNvPicPr>
          <p:nvPr/>
        </p:nvPicPr>
        <p:blipFill>
          <a:blip r:embed="rId4"/>
          <a:stretch>
            <a:fillRect/>
          </a:stretch>
        </p:blipFill>
        <p:spPr>
          <a:xfrm>
            <a:off x="5004000" y="411163"/>
            <a:ext cx="4140000" cy="2332200"/>
          </a:xfrm>
          <a:prstGeom prst="rect">
            <a:avLst/>
          </a:prstGeom>
        </p:spPr>
      </p:pic>
      <p:pic>
        <p:nvPicPr>
          <p:cNvPr id="6" name="Picture 5">
            <a:extLst>
              <a:ext uri="{FF2B5EF4-FFF2-40B4-BE49-F238E27FC236}">
                <a16:creationId xmlns:a16="http://schemas.microsoft.com/office/drawing/2014/main" id="{D8F22BB0-10E6-43F6-B716-2CC0D62FFE65}"/>
              </a:ext>
            </a:extLst>
          </p:cNvPr>
          <p:cNvPicPr>
            <a:picLocks noChangeAspect="1"/>
          </p:cNvPicPr>
          <p:nvPr/>
        </p:nvPicPr>
        <p:blipFill rotWithShape="1">
          <a:blip r:embed="rId5"/>
          <a:srcRect b="11201"/>
          <a:stretch/>
        </p:blipFill>
        <p:spPr>
          <a:xfrm>
            <a:off x="5003604" y="2474648"/>
            <a:ext cx="4140000" cy="2070978"/>
          </a:xfrm>
          <a:prstGeom prst="rect">
            <a:avLst/>
          </a:prstGeom>
        </p:spPr>
      </p:pic>
    </p:spTree>
    <p:extLst>
      <p:ext uri="{BB962C8B-B14F-4D97-AF65-F5344CB8AC3E}">
        <p14:creationId xmlns:p14="http://schemas.microsoft.com/office/powerpoint/2010/main" val="4054029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3C65-AF4C-4B30-83B9-0FFDCB500236}"/>
              </a:ext>
            </a:extLst>
          </p:cNvPr>
          <p:cNvSpPr>
            <a:spLocks noGrp="1"/>
          </p:cNvSpPr>
          <p:nvPr>
            <p:ph type="title"/>
          </p:nvPr>
        </p:nvSpPr>
        <p:spPr>
          <a:xfrm>
            <a:off x="431799" y="2184922"/>
            <a:ext cx="4360334" cy="571512"/>
          </a:xfrm>
        </p:spPr>
        <p:txBody>
          <a:bodyPr/>
          <a:lstStyle/>
          <a:p>
            <a:r>
              <a:rPr lang="en-GB" dirty="0"/>
              <a:t>Continuous Analysis</a:t>
            </a:r>
          </a:p>
        </p:txBody>
      </p:sp>
      <p:pic>
        <p:nvPicPr>
          <p:cNvPr id="8" name="Picture Placeholder 7">
            <a:extLst>
              <a:ext uri="{FF2B5EF4-FFF2-40B4-BE49-F238E27FC236}">
                <a16:creationId xmlns:a16="http://schemas.microsoft.com/office/drawing/2014/main" id="{6ECA07D7-6D0A-4EEF-A334-B354EE9700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6477" t="12635" r="31080" b="2943"/>
          <a:stretch/>
        </p:blipFill>
        <p:spPr>
          <a:xfrm>
            <a:off x="5695200" y="0"/>
            <a:ext cx="3448800" cy="4572000"/>
          </a:xfrm>
        </p:spPr>
      </p:pic>
      <p:sp>
        <p:nvSpPr>
          <p:cNvPr id="4" name="Text Placeholder 3">
            <a:extLst>
              <a:ext uri="{FF2B5EF4-FFF2-40B4-BE49-F238E27FC236}">
                <a16:creationId xmlns:a16="http://schemas.microsoft.com/office/drawing/2014/main" id="{3DA1CE1D-A4C1-469F-AD56-7612603E71EB}"/>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Tree>
    <p:extLst>
      <p:ext uri="{BB962C8B-B14F-4D97-AF65-F5344CB8AC3E}">
        <p14:creationId xmlns:p14="http://schemas.microsoft.com/office/powerpoint/2010/main" val="270847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DC1AFE6-98BA-4F70-B17A-EA8689BC64C4}"/>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3" name="Picture 2">
            <a:extLst>
              <a:ext uri="{FF2B5EF4-FFF2-40B4-BE49-F238E27FC236}">
                <a16:creationId xmlns:a16="http://schemas.microsoft.com/office/drawing/2014/main" id="{92297607-13B0-4A2D-A187-9CE19A415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850" y="702659"/>
            <a:ext cx="4595150" cy="3451894"/>
          </a:xfrm>
          <a:prstGeom prst="rect">
            <a:avLst/>
          </a:prstGeom>
        </p:spPr>
      </p:pic>
      <p:sp>
        <p:nvSpPr>
          <p:cNvPr id="8" name="Text Placeholder 1">
            <a:extLst>
              <a:ext uri="{FF2B5EF4-FFF2-40B4-BE49-F238E27FC236}">
                <a16:creationId xmlns:a16="http://schemas.microsoft.com/office/drawing/2014/main" id="{49F6F8E5-F381-4CC8-B84F-E981EE40FE2E}"/>
              </a:ext>
            </a:extLst>
          </p:cNvPr>
          <p:cNvSpPr>
            <a:spLocks noGrp="1"/>
          </p:cNvSpPr>
          <p:nvPr>
            <p:ph type="body" sz="quarter" idx="14"/>
          </p:nvPr>
        </p:nvSpPr>
        <p:spPr>
          <a:xfrm>
            <a:off x="431800" y="682938"/>
            <a:ext cx="3970267" cy="4278676"/>
          </a:xfrm>
        </p:spPr>
        <p:txBody>
          <a:bodyPr/>
          <a:lstStyle/>
          <a:p>
            <a:r>
              <a:rPr lang="en-GB" sz="2400" dirty="0"/>
              <a:t>Plan and design your experiment</a:t>
            </a:r>
          </a:p>
          <a:p>
            <a:r>
              <a:rPr lang="en-GB" sz="2400" dirty="0"/>
              <a:t>Write down those steps in code</a:t>
            </a:r>
          </a:p>
          <a:p>
            <a:r>
              <a:rPr lang="en-GB" sz="2400" dirty="0"/>
              <a:t>Push to version control and run the analyses</a:t>
            </a:r>
          </a:p>
          <a:p>
            <a:pPr marL="720725" indent="-287338"/>
            <a:r>
              <a:rPr lang="en-GB" sz="1800" dirty="0"/>
              <a:t>Traditionally done on the cloud, but the important part is that </a:t>
            </a:r>
            <a:r>
              <a:rPr lang="en-GB" sz="1800" b="1" u="sng" dirty="0"/>
              <a:t>all steps</a:t>
            </a:r>
            <a:r>
              <a:rPr lang="en-GB" sz="1800" dirty="0"/>
              <a:t> are run </a:t>
            </a:r>
            <a:r>
              <a:rPr lang="en-GB" sz="1800" b="1" u="sng" dirty="0"/>
              <a:t>every time</a:t>
            </a:r>
            <a:endParaRPr lang="en-GB" sz="1400" b="1" u="sng" dirty="0"/>
          </a:p>
          <a:p>
            <a:r>
              <a:rPr lang="en-GB" sz="2400" dirty="0"/>
              <a:t>Test to see what’s changed</a:t>
            </a:r>
          </a:p>
        </p:txBody>
      </p:sp>
      <p:sp>
        <p:nvSpPr>
          <p:cNvPr id="13" name="TextBox 12">
            <a:extLst>
              <a:ext uri="{FF2B5EF4-FFF2-40B4-BE49-F238E27FC236}">
                <a16:creationId xmlns:a16="http://schemas.microsoft.com/office/drawing/2014/main" id="{77549B04-660E-4881-A18F-7505F281EB68}"/>
              </a:ext>
            </a:extLst>
          </p:cNvPr>
          <p:cNvSpPr txBox="1"/>
          <p:nvPr/>
        </p:nvSpPr>
        <p:spPr>
          <a:xfrm>
            <a:off x="0" y="4302177"/>
            <a:ext cx="5640150" cy="841323"/>
          </a:xfrm>
          <a:prstGeom prst="rect">
            <a:avLst/>
          </a:prstGeom>
          <a:noFill/>
        </p:spPr>
        <p:txBody>
          <a:bodyPr wrap="square" lIns="108000" tIns="0" rIns="0" bIns="72000" rtlCol="0" anchor="b">
            <a:noAutofit/>
          </a:bodyPr>
          <a:lstStyle/>
          <a:p>
            <a:r>
              <a:rPr lang="en-GB" sz="1400" dirty="0">
                <a:solidFill>
                  <a:schemeClr val="bg1"/>
                </a:solidFill>
              </a:rPr>
              <a:t>https://the-turing-way.netlify.com/</a:t>
            </a:r>
          </a:p>
          <a:p>
            <a:r>
              <a:rPr lang="en-GB" sz="1400" dirty="0" err="1">
                <a:solidFill>
                  <a:schemeClr val="bg1"/>
                </a:solidFill>
              </a:rPr>
              <a:t>continuous_integration</a:t>
            </a:r>
            <a:r>
              <a:rPr lang="en-GB" sz="1400" dirty="0">
                <a:solidFill>
                  <a:schemeClr val="bg1"/>
                </a:solidFill>
              </a:rPr>
              <a:t>/continuous_integration.html</a:t>
            </a:r>
          </a:p>
        </p:txBody>
      </p:sp>
    </p:spTree>
    <p:extLst>
      <p:ext uri="{BB962C8B-B14F-4D97-AF65-F5344CB8AC3E}">
        <p14:creationId xmlns:p14="http://schemas.microsoft.com/office/powerpoint/2010/main" val="3589522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BBB935-C881-4199-A436-FADCBECF026B}"/>
              </a:ext>
            </a:extLst>
          </p:cNvPr>
          <p:cNvSpPr>
            <a:spLocks noGrp="1"/>
          </p:cNvSpPr>
          <p:nvPr>
            <p:ph type="body" sz="quarter" idx="18"/>
          </p:nvPr>
        </p:nvSpPr>
        <p:spPr/>
        <p:txBody>
          <a:bodyPr/>
          <a:lstStyle/>
          <a:p>
            <a:r>
              <a:rPr lang="en-GB" dirty="0"/>
              <a:t>https://the-turing-way.netlify.com/introduction/introduction</a:t>
            </a:r>
          </a:p>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4" name="Picture 3">
            <a:extLst>
              <a:ext uri="{FF2B5EF4-FFF2-40B4-BE49-F238E27FC236}">
                <a16:creationId xmlns:a16="http://schemas.microsoft.com/office/drawing/2014/main" id="{10AC24DD-88FB-4343-BBF0-D3993AF433DF}"/>
              </a:ext>
            </a:extLst>
          </p:cNvPr>
          <p:cNvPicPr>
            <a:picLocks noChangeAspect="1"/>
          </p:cNvPicPr>
          <p:nvPr/>
        </p:nvPicPr>
        <p:blipFill rotWithShape="1">
          <a:blip r:embed="rId2"/>
          <a:srcRect r="18149" b="9108"/>
          <a:stretch/>
        </p:blipFill>
        <p:spPr>
          <a:xfrm>
            <a:off x="829769" y="411163"/>
            <a:ext cx="7484462" cy="3796304"/>
          </a:xfrm>
          <a:prstGeom prst="rect">
            <a:avLst/>
          </a:prstGeom>
        </p:spPr>
      </p:pic>
      <p:cxnSp>
        <p:nvCxnSpPr>
          <p:cNvPr id="9" name="Straight Connector 8">
            <a:extLst>
              <a:ext uri="{FF2B5EF4-FFF2-40B4-BE49-F238E27FC236}">
                <a16:creationId xmlns:a16="http://schemas.microsoft.com/office/drawing/2014/main" id="{08008482-2DBA-410A-A0B6-3E7182220FA0}"/>
              </a:ext>
            </a:extLst>
          </p:cNvPr>
          <p:cNvCxnSpPr/>
          <p:nvPr/>
        </p:nvCxnSpPr>
        <p:spPr>
          <a:xfrm>
            <a:off x="4268074" y="3318421"/>
            <a:ext cx="2052000" cy="0"/>
          </a:xfrm>
          <a:prstGeom prst="line">
            <a:avLst/>
          </a:prstGeom>
          <a:ln w="38100" cap="rnd">
            <a:solidFill>
              <a:srgbClr val="D40658"/>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412DB362-2DAE-4734-BF04-027857F7CCA9}"/>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t="7994" b="16794"/>
          <a:stretch/>
        </p:blipFill>
        <p:spPr>
          <a:xfrm>
            <a:off x="1778311" y="3318421"/>
            <a:ext cx="1541221" cy="1159184"/>
          </a:xfrm>
          <a:prstGeom prst="rect">
            <a:avLst/>
          </a:prstGeom>
        </p:spPr>
      </p:pic>
    </p:spTree>
    <p:extLst>
      <p:ext uri="{BB962C8B-B14F-4D97-AF65-F5344CB8AC3E}">
        <p14:creationId xmlns:p14="http://schemas.microsoft.com/office/powerpoint/2010/main" val="2511632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F8F4F5-565C-4B4C-BEC1-D4574DC48441}"/>
              </a:ext>
            </a:extLst>
          </p:cNvPr>
          <p:cNvSpPr>
            <a:spLocks noGrp="1"/>
          </p:cNvSpPr>
          <p:nvPr>
            <p:ph type="body" sz="quarter" idx="18"/>
          </p:nvPr>
        </p:nvSpPr>
        <p:spPr/>
        <p:txBody>
          <a:bodyPr/>
          <a:lstStyle/>
          <a:p>
            <a:r>
              <a:rPr lang="en-GB" dirty="0"/>
              <a:t>https://software.ac.uk/about/fellows/becky-arnold</a:t>
            </a:r>
          </a:p>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4" name="Text Placeholder 3">
            <a:extLst>
              <a:ext uri="{FF2B5EF4-FFF2-40B4-BE49-F238E27FC236}">
                <a16:creationId xmlns:a16="http://schemas.microsoft.com/office/drawing/2014/main" id="{EAABD406-2E76-482F-9363-DF69154BBAFF}"/>
              </a:ext>
            </a:extLst>
          </p:cNvPr>
          <p:cNvSpPr>
            <a:spLocks noGrp="1"/>
          </p:cNvSpPr>
          <p:nvPr>
            <p:ph type="body" sz="quarter" idx="13"/>
          </p:nvPr>
        </p:nvSpPr>
        <p:spPr/>
        <p:txBody>
          <a:bodyPr/>
          <a:lstStyle/>
          <a:p>
            <a:r>
              <a:rPr lang="en-GB" sz="3200" b="1" dirty="0"/>
              <a:t>Becky Arnold</a:t>
            </a:r>
            <a:endParaRPr lang="en-US" sz="3200" b="1" dirty="0"/>
          </a:p>
        </p:txBody>
      </p:sp>
      <p:sp>
        <p:nvSpPr>
          <p:cNvPr id="2" name="Text Placeholder 1">
            <a:extLst>
              <a:ext uri="{FF2B5EF4-FFF2-40B4-BE49-F238E27FC236}">
                <a16:creationId xmlns:a16="http://schemas.microsoft.com/office/drawing/2014/main" id="{A800AD1A-AE6C-4882-90FD-23CA8D769B69}"/>
              </a:ext>
            </a:extLst>
          </p:cNvPr>
          <p:cNvSpPr>
            <a:spLocks noGrp="1"/>
          </p:cNvSpPr>
          <p:nvPr>
            <p:ph type="body" sz="quarter" idx="12"/>
          </p:nvPr>
        </p:nvSpPr>
        <p:spPr>
          <a:xfrm>
            <a:off x="431800" y="1325886"/>
            <a:ext cx="3921124" cy="3817613"/>
          </a:xfrm>
          <a:noFill/>
        </p:spPr>
        <p:txBody>
          <a:bodyPr/>
          <a:lstStyle/>
          <a:p>
            <a:pPr marL="0" indent="0">
              <a:buNone/>
            </a:pPr>
            <a:r>
              <a:rPr lang="en-GB" dirty="0"/>
              <a:t>“There are a lot of things you need to know before you can jump into continuous integration.</a:t>
            </a:r>
          </a:p>
          <a:p>
            <a:pPr marL="0" indent="0">
              <a:buNone/>
            </a:pPr>
            <a:r>
              <a:rPr lang="en-GB" dirty="0"/>
              <a:t>Version control is a prerequisite for pretty much everything.”</a:t>
            </a:r>
          </a:p>
        </p:txBody>
      </p:sp>
      <p:pic>
        <p:nvPicPr>
          <p:cNvPr id="7" name="Picture Placeholder 6" descr="A close up of a coral&#10;&#10;Description automatically generated">
            <a:extLst>
              <a:ext uri="{FF2B5EF4-FFF2-40B4-BE49-F238E27FC236}">
                <a16:creationId xmlns:a16="http://schemas.microsoft.com/office/drawing/2014/main" id="{F9324FF5-53C9-452D-811C-B08D08976D4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2252" r="25843"/>
          <a:stretch/>
        </p:blipFill>
        <p:spPr>
          <a:xfrm>
            <a:off x="5251450" y="702659"/>
            <a:ext cx="3892550" cy="3451894"/>
          </a:xfrm>
        </p:spPr>
      </p:pic>
    </p:spTree>
    <p:extLst>
      <p:ext uri="{BB962C8B-B14F-4D97-AF65-F5344CB8AC3E}">
        <p14:creationId xmlns:p14="http://schemas.microsoft.com/office/powerpoint/2010/main" val="4283946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6A7186-3FCD-4B02-9129-EB3837558828}"/>
              </a:ext>
            </a:extLst>
          </p:cNvPr>
          <p:cNvPicPr>
            <a:picLocks noChangeAspect="1"/>
          </p:cNvPicPr>
          <p:nvPr/>
        </p:nvPicPr>
        <p:blipFill rotWithShape="1">
          <a:blip r:embed="rId2"/>
          <a:srcRect r="18150" b="9067"/>
          <a:stretch/>
        </p:blipFill>
        <p:spPr>
          <a:xfrm>
            <a:off x="829800" y="411163"/>
            <a:ext cx="7484400" cy="3798000"/>
          </a:xfrm>
          <a:prstGeom prst="rect">
            <a:avLst/>
          </a:prstGeom>
        </p:spPr>
      </p:pic>
      <p:sp>
        <p:nvSpPr>
          <p:cNvPr id="3" name="Text Placeholder 2">
            <a:extLst>
              <a:ext uri="{FF2B5EF4-FFF2-40B4-BE49-F238E27FC236}">
                <a16:creationId xmlns:a16="http://schemas.microsoft.com/office/drawing/2014/main" id="{11BBB935-C881-4199-A436-FADCBECF026B}"/>
              </a:ext>
            </a:extLst>
          </p:cNvPr>
          <p:cNvSpPr>
            <a:spLocks noGrp="1"/>
          </p:cNvSpPr>
          <p:nvPr>
            <p:ph type="body" sz="quarter" idx="18"/>
          </p:nvPr>
        </p:nvSpPr>
        <p:spPr/>
        <p:txBody>
          <a:bodyPr/>
          <a:lstStyle/>
          <a:p>
            <a:r>
              <a:rPr lang="en-GB" dirty="0"/>
              <a:t>https://the-turing-way.netlify.com/continuous_integration/continuous_integration.html</a:t>
            </a:r>
          </a:p>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14" name="Rectangle: Rounded Corners 13">
            <a:extLst>
              <a:ext uri="{FF2B5EF4-FFF2-40B4-BE49-F238E27FC236}">
                <a16:creationId xmlns:a16="http://schemas.microsoft.com/office/drawing/2014/main" id="{D849DE37-25B7-43F0-AAED-1DEE9DFE6790}"/>
              </a:ext>
            </a:extLst>
          </p:cNvPr>
          <p:cNvSpPr/>
          <p:nvPr/>
        </p:nvSpPr>
        <p:spPr>
          <a:xfrm>
            <a:off x="893109" y="1402903"/>
            <a:ext cx="1080000" cy="216000"/>
          </a:xfrm>
          <a:prstGeom prst="roundRect">
            <a:avLst/>
          </a:prstGeom>
          <a:noFill/>
          <a:ln w="28575">
            <a:solidFill>
              <a:srgbClr val="D406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Rounded Corners 14">
            <a:extLst>
              <a:ext uri="{FF2B5EF4-FFF2-40B4-BE49-F238E27FC236}">
                <a16:creationId xmlns:a16="http://schemas.microsoft.com/office/drawing/2014/main" id="{C8A4EFDB-25D0-4B73-B14C-EB992362574A}"/>
              </a:ext>
            </a:extLst>
          </p:cNvPr>
          <p:cNvSpPr/>
          <p:nvPr/>
        </p:nvSpPr>
        <p:spPr>
          <a:xfrm>
            <a:off x="893109" y="2277360"/>
            <a:ext cx="1728000" cy="216000"/>
          </a:xfrm>
          <a:prstGeom prst="roundRect">
            <a:avLst/>
          </a:prstGeom>
          <a:noFill/>
          <a:ln w="28575">
            <a:solidFill>
              <a:srgbClr val="D406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16" name="Rectangle: Rounded Corners 15">
            <a:extLst>
              <a:ext uri="{FF2B5EF4-FFF2-40B4-BE49-F238E27FC236}">
                <a16:creationId xmlns:a16="http://schemas.microsoft.com/office/drawing/2014/main" id="{E141398C-915B-486F-B2ED-845E3F22009D}"/>
              </a:ext>
            </a:extLst>
          </p:cNvPr>
          <p:cNvSpPr/>
          <p:nvPr/>
        </p:nvSpPr>
        <p:spPr>
          <a:xfrm>
            <a:off x="893109" y="2561610"/>
            <a:ext cx="612000" cy="216000"/>
          </a:xfrm>
          <a:prstGeom prst="roundRect">
            <a:avLst/>
          </a:prstGeom>
          <a:noFill/>
          <a:ln w="28575">
            <a:solidFill>
              <a:srgbClr val="D406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95801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3C65-AF4C-4B30-83B9-0FFDCB500236}"/>
              </a:ext>
            </a:extLst>
          </p:cNvPr>
          <p:cNvSpPr>
            <a:spLocks noGrp="1"/>
          </p:cNvSpPr>
          <p:nvPr>
            <p:ph type="title"/>
          </p:nvPr>
        </p:nvSpPr>
        <p:spPr>
          <a:xfrm>
            <a:off x="431799" y="2184922"/>
            <a:ext cx="4360334" cy="571512"/>
          </a:xfrm>
        </p:spPr>
        <p:txBody>
          <a:bodyPr/>
          <a:lstStyle/>
          <a:p>
            <a:r>
              <a:rPr lang="en-GB" dirty="0"/>
              <a:t>Version control</a:t>
            </a:r>
          </a:p>
        </p:txBody>
      </p:sp>
      <p:pic>
        <p:nvPicPr>
          <p:cNvPr id="8" name="Picture Placeholder 7">
            <a:extLst>
              <a:ext uri="{FF2B5EF4-FFF2-40B4-BE49-F238E27FC236}">
                <a16:creationId xmlns:a16="http://schemas.microsoft.com/office/drawing/2014/main" id="{6ECA07D7-6D0A-4EEF-A334-B354EE9700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861" t="5242" r="5100" b="-753"/>
          <a:stretch/>
        </p:blipFill>
        <p:spPr>
          <a:xfrm>
            <a:off x="5695200" y="0"/>
            <a:ext cx="3448800" cy="4572000"/>
          </a:xfrm>
        </p:spPr>
      </p:pic>
      <p:sp>
        <p:nvSpPr>
          <p:cNvPr id="4" name="Text Placeholder 3">
            <a:extLst>
              <a:ext uri="{FF2B5EF4-FFF2-40B4-BE49-F238E27FC236}">
                <a16:creationId xmlns:a16="http://schemas.microsoft.com/office/drawing/2014/main" id="{3DA1CE1D-A4C1-469F-AD56-7612603E71EB}"/>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Tree>
    <p:extLst>
      <p:ext uri="{BB962C8B-B14F-4D97-AF65-F5344CB8AC3E}">
        <p14:creationId xmlns:p14="http://schemas.microsoft.com/office/powerpoint/2010/main" val="1420099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32AF5B6-009D-43D5-82B6-861C577D2A34}"/>
              </a:ext>
            </a:extLst>
          </p:cNvPr>
          <p:cNvSpPr>
            <a:spLocks noGrp="1"/>
          </p:cNvSpPr>
          <p:nvPr>
            <p:ph type="body" sz="quarter" idx="18"/>
          </p:nvPr>
        </p:nvSpPr>
        <p:spPr/>
        <p:txBody>
          <a:bodyPr/>
          <a:lstStyle/>
          <a:p>
            <a:r>
              <a:rPr lang="en-GB" dirty="0"/>
              <a:t>http://phdcomics.com/comics/archive.php?comicid=1531</a:t>
            </a:r>
          </a:p>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5" name="Picture 2" descr="http://3.bp.blogspot.com/-SnWr9oa-G30/UY6tZKwGZPI/AAAAAAAABLc/dyQGoX_i3E8/s800/Github.png">
            <a:extLst>
              <a:ext uri="{FF2B5EF4-FFF2-40B4-BE49-F238E27FC236}">
                <a16:creationId xmlns:a16="http://schemas.microsoft.com/office/drawing/2014/main" id="{CACFA405-6141-4E7E-8F64-8A3427F89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1" y="411163"/>
            <a:ext cx="4787900" cy="32477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27609E-CD7D-4ADA-8ABA-58B68D5AE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67462" cy="5156616"/>
          </a:xfrm>
          <a:prstGeom prst="rect">
            <a:avLst/>
          </a:prstGeom>
        </p:spPr>
      </p:pic>
      <p:pic>
        <p:nvPicPr>
          <p:cNvPr id="7" name="Picture 6">
            <a:extLst>
              <a:ext uri="{FF2B5EF4-FFF2-40B4-BE49-F238E27FC236}">
                <a16:creationId xmlns:a16="http://schemas.microsoft.com/office/drawing/2014/main" id="{6A6A981C-9BA7-4BC5-BE3D-BB58F6B1F655}"/>
              </a:ext>
            </a:extLst>
          </p:cNvPr>
          <p:cNvPicPr>
            <a:picLocks noChangeAspect="1"/>
          </p:cNvPicPr>
          <p:nvPr/>
        </p:nvPicPr>
        <p:blipFill rotWithShape="1">
          <a:blip r:embed="rId4">
            <a:clrChange>
              <a:clrFrom>
                <a:srgbClr val="FFFFFF"/>
              </a:clrFrom>
              <a:clrTo>
                <a:srgbClr val="FFFFFF">
                  <a:alpha val="0"/>
                </a:srgbClr>
              </a:clrTo>
            </a:clrChange>
          </a:blip>
          <a:srcRect l="41334" t="23913" r="46854" b="50580"/>
          <a:stretch/>
        </p:blipFill>
        <p:spPr>
          <a:xfrm>
            <a:off x="6263005" y="2230503"/>
            <a:ext cx="906708" cy="906708"/>
          </a:xfrm>
          <a:prstGeom prst="rect">
            <a:avLst/>
          </a:prstGeom>
        </p:spPr>
      </p:pic>
      <p:pic>
        <p:nvPicPr>
          <p:cNvPr id="8" name="Picture 7">
            <a:extLst>
              <a:ext uri="{FF2B5EF4-FFF2-40B4-BE49-F238E27FC236}">
                <a16:creationId xmlns:a16="http://schemas.microsoft.com/office/drawing/2014/main" id="{BCA1039D-A8D8-4243-B8D8-75FB53B3DCF9}"/>
              </a:ext>
            </a:extLst>
          </p:cNvPr>
          <p:cNvPicPr>
            <a:picLocks noChangeAspect="1"/>
          </p:cNvPicPr>
          <p:nvPr/>
        </p:nvPicPr>
        <p:blipFill rotWithShape="1">
          <a:blip r:embed="rId5">
            <a:clrChange>
              <a:clrFrom>
                <a:srgbClr val="FEFEFE"/>
              </a:clrFrom>
              <a:clrTo>
                <a:srgbClr val="FEFEFE">
                  <a:alpha val="0"/>
                </a:srgbClr>
              </a:clrTo>
            </a:clrChange>
          </a:blip>
          <a:srcRect l="41341" t="44898" r="46848" b="29592"/>
          <a:stretch/>
        </p:blipFill>
        <p:spPr>
          <a:xfrm>
            <a:off x="7638270" y="2241071"/>
            <a:ext cx="906708" cy="906809"/>
          </a:xfrm>
          <a:prstGeom prst="rect">
            <a:avLst/>
          </a:prstGeom>
        </p:spPr>
      </p:pic>
      <p:pic>
        <p:nvPicPr>
          <p:cNvPr id="9" name="Picture 8">
            <a:extLst>
              <a:ext uri="{FF2B5EF4-FFF2-40B4-BE49-F238E27FC236}">
                <a16:creationId xmlns:a16="http://schemas.microsoft.com/office/drawing/2014/main" id="{C3BA98C0-CA58-4D59-AB47-6272CA788A1B}"/>
              </a:ext>
            </a:extLst>
          </p:cNvPr>
          <p:cNvPicPr>
            <a:picLocks noChangeAspect="1"/>
          </p:cNvPicPr>
          <p:nvPr/>
        </p:nvPicPr>
        <p:blipFill rotWithShape="1">
          <a:blip r:embed="rId6">
            <a:clrChange>
              <a:clrFrom>
                <a:srgbClr val="FFFFFF"/>
              </a:clrFrom>
              <a:clrTo>
                <a:srgbClr val="FFFFFF">
                  <a:alpha val="0"/>
                </a:srgbClr>
              </a:clrTo>
            </a:clrChange>
          </a:blip>
          <a:srcRect l="41664" t="17107" r="46527" b="57382"/>
          <a:stretch/>
        </p:blipFill>
        <p:spPr>
          <a:xfrm>
            <a:off x="4887741" y="2241071"/>
            <a:ext cx="906708" cy="906708"/>
          </a:xfrm>
          <a:prstGeom prst="rect">
            <a:avLst/>
          </a:prstGeom>
        </p:spPr>
      </p:pic>
    </p:spTree>
    <p:extLst>
      <p:ext uri="{BB962C8B-B14F-4D97-AF65-F5344CB8AC3E}">
        <p14:creationId xmlns:p14="http://schemas.microsoft.com/office/powerpoint/2010/main" val="2853715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F8F4F5-565C-4B4C-BEC1-D4574DC48441}"/>
              </a:ext>
            </a:extLst>
          </p:cNvPr>
          <p:cNvSpPr>
            <a:spLocks noGrp="1"/>
          </p:cNvSpPr>
          <p:nvPr>
            <p:ph type="body" sz="quarter" idx="18"/>
          </p:nvPr>
        </p:nvSpPr>
        <p:spPr/>
        <p:txBody>
          <a:bodyPr/>
          <a:lstStyle/>
          <a:p>
            <a:r>
              <a:rPr lang="en-GB" dirty="0"/>
              <a:t>https://neurohackademy.org</a:t>
            </a:r>
          </a:p>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4" name="Text Placeholder 3">
            <a:extLst>
              <a:ext uri="{FF2B5EF4-FFF2-40B4-BE49-F238E27FC236}">
                <a16:creationId xmlns:a16="http://schemas.microsoft.com/office/drawing/2014/main" id="{EAABD406-2E76-482F-9363-DF69154BBAFF}"/>
              </a:ext>
            </a:extLst>
          </p:cNvPr>
          <p:cNvSpPr>
            <a:spLocks noGrp="1"/>
          </p:cNvSpPr>
          <p:nvPr>
            <p:ph type="body" sz="quarter" idx="13"/>
          </p:nvPr>
        </p:nvSpPr>
        <p:spPr/>
        <p:txBody>
          <a:bodyPr/>
          <a:lstStyle/>
          <a:p>
            <a:r>
              <a:rPr lang="en-GB" sz="3200" b="1" dirty="0" err="1"/>
              <a:t>Neurohackademy</a:t>
            </a:r>
            <a:endParaRPr lang="en-US" sz="3200" b="1" dirty="0"/>
          </a:p>
        </p:txBody>
      </p:sp>
      <p:sp>
        <p:nvSpPr>
          <p:cNvPr id="2" name="Text Placeholder 1">
            <a:extLst>
              <a:ext uri="{FF2B5EF4-FFF2-40B4-BE49-F238E27FC236}">
                <a16:creationId xmlns:a16="http://schemas.microsoft.com/office/drawing/2014/main" id="{A800AD1A-AE6C-4882-90FD-23CA8D769B69}"/>
              </a:ext>
            </a:extLst>
          </p:cNvPr>
          <p:cNvSpPr>
            <a:spLocks noGrp="1"/>
          </p:cNvSpPr>
          <p:nvPr>
            <p:ph type="body" sz="quarter" idx="12"/>
          </p:nvPr>
        </p:nvSpPr>
        <p:spPr>
          <a:xfrm>
            <a:off x="431800" y="1325886"/>
            <a:ext cx="3921124" cy="3817613"/>
          </a:xfrm>
          <a:noFill/>
        </p:spPr>
        <p:txBody>
          <a:bodyPr/>
          <a:lstStyle/>
          <a:p>
            <a:pPr marL="0" indent="0">
              <a:buNone/>
            </a:pPr>
            <a:r>
              <a:rPr lang="en-GB" dirty="0"/>
              <a:t>“Every hackathon should have a gong that you can ring when you complete your first pull request.”</a:t>
            </a:r>
          </a:p>
        </p:txBody>
      </p:sp>
      <p:pic>
        <p:nvPicPr>
          <p:cNvPr id="10" name="Picture Placeholder 9" descr="A group of people standing in front of a crowd posing for the camera&#10;&#10;Description automatically generated">
            <a:extLst>
              <a:ext uri="{FF2B5EF4-FFF2-40B4-BE49-F238E27FC236}">
                <a16:creationId xmlns:a16="http://schemas.microsoft.com/office/drawing/2014/main" id="{0697934A-0733-4F07-A185-F8594978549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326" r="13083"/>
          <a:stretch/>
        </p:blipFill>
        <p:spPr>
          <a:xfrm>
            <a:off x="5251450" y="702659"/>
            <a:ext cx="3892550" cy="3451894"/>
          </a:xfrm>
        </p:spPr>
      </p:pic>
    </p:spTree>
    <p:extLst>
      <p:ext uri="{BB962C8B-B14F-4D97-AF65-F5344CB8AC3E}">
        <p14:creationId xmlns:p14="http://schemas.microsoft.com/office/powerpoint/2010/main" val="2558856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F8F4F5-565C-4B4C-BEC1-D4574DC48441}"/>
              </a:ext>
            </a:extLst>
          </p:cNvPr>
          <p:cNvSpPr>
            <a:spLocks noGrp="1"/>
          </p:cNvSpPr>
          <p:nvPr>
            <p:ph type="body" sz="quarter" idx="18"/>
          </p:nvPr>
        </p:nvSpPr>
        <p:spPr/>
        <p:txBody>
          <a:bodyPr/>
          <a:lstStyle/>
          <a:p>
            <a:r>
              <a:rPr lang="en-GB" dirty="0"/>
              <a:t>https://neurohackademy.org</a:t>
            </a:r>
          </a:p>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4" name="Text Placeholder 3">
            <a:extLst>
              <a:ext uri="{FF2B5EF4-FFF2-40B4-BE49-F238E27FC236}">
                <a16:creationId xmlns:a16="http://schemas.microsoft.com/office/drawing/2014/main" id="{EAABD406-2E76-482F-9363-DF69154BBAFF}"/>
              </a:ext>
            </a:extLst>
          </p:cNvPr>
          <p:cNvSpPr>
            <a:spLocks noGrp="1"/>
          </p:cNvSpPr>
          <p:nvPr>
            <p:ph type="body" sz="quarter" idx="13"/>
          </p:nvPr>
        </p:nvSpPr>
        <p:spPr/>
        <p:txBody>
          <a:bodyPr/>
          <a:lstStyle/>
          <a:p>
            <a:r>
              <a:rPr lang="en-GB" sz="3200" b="1" dirty="0" err="1"/>
              <a:t>Neurohackademy</a:t>
            </a:r>
            <a:endParaRPr lang="en-US" sz="3200" b="1" dirty="0"/>
          </a:p>
        </p:txBody>
      </p:sp>
      <p:sp>
        <p:nvSpPr>
          <p:cNvPr id="2" name="Text Placeholder 1">
            <a:extLst>
              <a:ext uri="{FF2B5EF4-FFF2-40B4-BE49-F238E27FC236}">
                <a16:creationId xmlns:a16="http://schemas.microsoft.com/office/drawing/2014/main" id="{A800AD1A-AE6C-4882-90FD-23CA8D769B69}"/>
              </a:ext>
            </a:extLst>
          </p:cNvPr>
          <p:cNvSpPr>
            <a:spLocks noGrp="1"/>
          </p:cNvSpPr>
          <p:nvPr>
            <p:ph type="body" sz="quarter" idx="12"/>
          </p:nvPr>
        </p:nvSpPr>
        <p:spPr>
          <a:xfrm>
            <a:off x="431800" y="1325886"/>
            <a:ext cx="3921124" cy="3817613"/>
          </a:xfrm>
          <a:noFill/>
        </p:spPr>
        <p:txBody>
          <a:bodyPr/>
          <a:lstStyle/>
          <a:p>
            <a:pPr marL="0" indent="0">
              <a:buNone/>
            </a:pPr>
            <a:r>
              <a:rPr lang="en-GB" dirty="0"/>
              <a:t>“Every hackathon should have a gong that you can ring when you complete your first pull request.”</a:t>
            </a:r>
          </a:p>
          <a:p>
            <a:pPr marL="0" indent="0">
              <a:buNone/>
            </a:pPr>
            <a:r>
              <a:rPr lang="en-GB" dirty="0"/>
              <a:t>(And every safe haven should have a version control system)</a:t>
            </a:r>
          </a:p>
        </p:txBody>
      </p:sp>
      <p:pic>
        <p:nvPicPr>
          <p:cNvPr id="10" name="Picture Placeholder 9" descr="A group of people standing in front of a crowd posing for the camera&#10;&#10;Description automatically generated">
            <a:extLst>
              <a:ext uri="{FF2B5EF4-FFF2-40B4-BE49-F238E27FC236}">
                <a16:creationId xmlns:a16="http://schemas.microsoft.com/office/drawing/2014/main" id="{0697934A-0733-4F07-A185-F8594978549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326" r="13083"/>
          <a:stretch/>
        </p:blipFill>
        <p:spPr>
          <a:xfrm>
            <a:off x="5251450" y="702659"/>
            <a:ext cx="3892550" cy="3451894"/>
          </a:xfrm>
        </p:spPr>
      </p:pic>
    </p:spTree>
    <p:extLst>
      <p:ext uri="{BB962C8B-B14F-4D97-AF65-F5344CB8AC3E}">
        <p14:creationId xmlns:p14="http://schemas.microsoft.com/office/powerpoint/2010/main" val="873713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3C65-AF4C-4B30-83B9-0FFDCB500236}"/>
              </a:ext>
            </a:extLst>
          </p:cNvPr>
          <p:cNvSpPr>
            <a:spLocks noGrp="1"/>
          </p:cNvSpPr>
          <p:nvPr>
            <p:ph type="title"/>
          </p:nvPr>
        </p:nvSpPr>
        <p:spPr>
          <a:xfrm>
            <a:off x="431799" y="2184922"/>
            <a:ext cx="4360334" cy="571512"/>
          </a:xfrm>
        </p:spPr>
        <p:txBody>
          <a:bodyPr/>
          <a:lstStyle/>
          <a:p>
            <a:r>
              <a:rPr lang="en-GB" dirty="0"/>
              <a:t>Workshops &amp; trainings</a:t>
            </a:r>
          </a:p>
        </p:txBody>
      </p:sp>
      <p:pic>
        <p:nvPicPr>
          <p:cNvPr id="8" name="Picture Placeholder 7">
            <a:extLst>
              <a:ext uri="{FF2B5EF4-FFF2-40B4-BE49-F238E27FC236}">
                <a16:creationId xmlns:a16="http://schemas.microsoft.com/office/drawing/2014/main" id="{6ECA07D7-6D0A-4EEF-A334-B354EE9700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2072" t="7569" r="35559" b="-199"/>
          <a:stretch/>
        </p:blipFill>
        <p:spPr>
          <a:xfrm>
            <a:off x="5695200" y="0"/>
            <a:ext cx="3448800" cy="4572000"/>
          </a:xfrm>
        </p:spPr>
      </p:pic>
      <p:sp>
        <p:nvSpPr>
          <p:cNvPr id="4" name="Text Placeholder 3">
            <a:extLst>
              <a:ext uri="{FF2B5EF4-FFF2-40B4-BE49-F238E27FC236}">
                <a16:creationId xmlns:a16="http://schemas.microsoft.com/office/drawing/2014/main" id="{3DA1CE1D-A4C1-469F-AD56-7612603E71EB}"/>
              </a:ext>
            </a:extLst>
          </p:cNvPr>
          <p:cNvSpPr>
            <a:spLocks noGrp="1"/>
          </p:cNvSpPr>
          <p:nvPr>
            <p:ph type="body" sz="quarter" idx="18"/>
          </p:nvPr>
        </p:nvSpPr>
        <p:spPr/>
        <p:txBody>
          <a:bodyPr/>
          <a:lstStyle/>
          <a:p>
            <a:r>
              <a:rPr lang="en-GB" dirty="0"/>
              <a:t>#</a:t>
            </a:r>
            <a:r>
              <a:rPr lang="en-GB" dirty="0" err="1"/>
              <a:t>PyDataLDN</a:t>
            </a:r>
            <a:r>
              <a:rPr lang="en-GB" dirty="0"/>
              <a:t> @</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Tree>
    <p:extLst>
      <p:ext uri="{BB962C8B-B14F-4D97-AF65-F5344CB8AC3E}">
        <p14:creationId xmlns:p14="http://schemas.microsoft.com/office/powerpoint/2010/main" val="924214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889E9E-379D-4EA2-BDE7-80EC9A3015F6}"/>
              </a:ext>
            </a:extLst>
          </p:cNvPr>
          <p:cNvSpPr>
            <a:spLocks noGrp="1"/>
          </p:cNvSpPr>
          <p:nvPr>
            <p:ph type="body" sz="quarter" idx="20"/>
          </p:nvPr>
        </p:nvSpPr>
        <p:spPr/>
        <p:txBody>
          <a:bodyPr/>
          <a:lstStyle/>
          <a:p>
            <a:r>
              <a:rPr lang="en-GB" dirty="0"/>
              <a:t>Academic errors have real world effects</a:t>
            </a:r>
          </a:p>
        </p:txBody>
      </p:sp>
      <p:pic>
        <p:nvPicPr>
          <p:cNvPr id="7" name="Picture 6">
            <a:extLst>
              <a:ext uri="{FF2B5EF4-FFF2-40B4-BE49-F238E27FC236}">
                <a16:creationId xmlns:a16="http://schemas.microsoft.com/office/drawing/2014/main" id="{39D3F9F1-121B-4BB1-866A-141250876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729" y="1112464"/>
            <a:ext cx="3060000" cy="3023915"/>
          </a:xfrm>
          <a:prstGeom prst="rect">
            <a:avLst/>
          </a:prstGeom>
        </p:spPr>
      </p:pic>
      <p:sp>
        <p:nvSpPr>
          <p:cNvPr id="9" name="TextBox 8">
            <a:extLst>
              <a:ext uri="{FF2B5EF4-FFF2-40B4-BE49-F238E27FC236}">
                <a16:creationId xmlns:a16="http://schemas.microsoft.com/office/drawing/2014/main" id="{170C2A42-A088-4AF8-AD9D-9F1FBC0C4C5A}"/>
              </a:ext>
            </a:extLst>
          </p:cNvPr>
          <p:cNvSpPr txBox="1"/>
          <p:nvPr/>
        </p:nvSpPr>
        <p:spPr>
          <a:xfrm>
            <a:off x="-1" y="4302177"/>
            <a:ext cx="5748793" cy="841323"/>
          </a:xfrm>
          <a:prstGeom prst="rect">
            <a:avLst/>
          </a:prstGeom>
          <a:noFill/>
        </p:spPr>
        <p:txBody>
          <a:bodyPr wrap="square" lIns="108000" tIns="0" rIns="0" bIns="72000" rtlCol="0" anchor="b">
            <a:noAutofit/>
          </a:bodyPr>
          <a:lstStyle/>
          <a:p>
            <a:r>
              <a:rPr lang="en-GB" sz="1400" dirty="0">
                <a:solidFill>
                  <a:schemeClr val="bg1"/>
                </a:solidFill>
              </a:rPr>
              <a:t>https://statmodeling.stat.columbia.edu/2013/04/16/memo-to-reinhart-and-rogoff-i-think-its-best-to-admit-your-errors-and-go-on-from-there</a:t>
            </a:r>
          </a:p>
          <a:p>
            <a:r>
              <a:rPr lang="en-GB" sz="1400" dirty="0">
                <a:solidFill>
                  <a:schemeClr val="bg1"/>
                </a:solidFill>
              </a:rPr>
              <a:t>https://www.bbc.co.uk/news/magazine-22223190</a:t>
            </a:r>
          </a:p>
        </p:txBody>
      </p:sp>
      <p:sp>
        <p:nvSpPr>
          <p:cNvPr id="8" name="Text Placeholder 4">
            <a:extLst>
              <a:ext uri="{FF2B5EF4-FFF2-40B4-BE49-F238E27FC236}">
                <a16:creationId xmlns:a16="http://schemas.microsoft.com/office/drawing/2014/main" id="{310F34C1-D01B-40E7-9DB6-42DA3CE80120}"/>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Tree>
    <p:extLst>
      <p:ext uri="{BB962C8B-B14F-4D97-AF65-F5344CB8AC3E}">
        <p14:creationId xmlns:p14="http://schemas.microsoft.com/office/powerpoint/2010/main" val="30399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BD83FD-D16C-4BC3-B230-EF2B7EF1752B}"/>
              </a:ext>
            </a:extLst>
          </p:cNvPr>
          <p:cNvSpPr>
            <a:spLocks noGrp="1"/>
          </p:cNvSpPr>
          <p:nvPr>
            <p:ph type="body" sz="quarter" idx="18"/>
          </p:nvPr>
        </p:nvSpPr>
        <p:spPr/>
        <p:txBody>
          <a:bodyPr/>
          <a:lstStyle/>
          <a:p>
            <a:r>
              <a:rPr lang="en-GB" dirty="0"/>
              <a:t>https://github.com/alan-turing-institute/the-turing-way/tree/master/workshops</a:t>
            </a:r>
          </a:p>
          <a:p>
            <a:r>
              <a:rPr lang="en-GB" dirty="0"/>
              <a:t>#</a:t>
            </a:r>
            <a:r>
              <a:rPr lang="en-GB" dirty="0" err="1"/>
              <a:t>PyDataLDN</a:t>
            </a:r>
            <a:r>
              <a:rPr lang="en-GB" dirty="0"/>
              <a:t> @</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10" name="Picture 9" descr="A group of people in a room&#10;&#10;Description automatically generated">
            <a:extLst>
              <a:ext uri="{FF2B5EF4-FFF2-40B4-BE49-F238E27FC236}">
                <a16:creationId xmlns:a16="http://schemas.microsoft.com/office/drawing/2014/main" id="{75302EA5-B547-4C2D-931B-99ED67F17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16" y="0"/>
            <a:ext cx="7788168" cy="4320000"/>
          </a:xfrm>
          <a:prstGeom prst="rect">
            <a:avLst/>
          </a:prstGeom>
        </p:spPr>
      </p:pic>
    </p:spTree>
    <p:extLst>
      <p:ext uri="{BB962C8B-B14F-4D97-AF65-F5344CB8AC3E}">
        <p14:creationId xmlns:p14="http://schemas.microsoft.com/office/powerpoint/2010/main" val="103204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F8F4F5-565C-4B4C-BEC1-D4574DC48441}"/>
              </a:ext>
            </a:extLst>
          </p:cNvPr>
          <p:cNvSpPr>
            <a:spLocks noGrp="1"/>
          </p:cNvSpPr>
          <p:nvPr>
            <p:ph type="body" sz="quarter" idx="18"/>
          </p:nvPr>
        </p:nvSpPr>
        <p:spPr/>
        <p:txBody>
          <a:bodyPr/>
          <a:lstStyle/>
          <a:p>
            <a:r>
              <a:rPr lang="en-GB" dirty="0"/>
              <a:t>https://rosiehigman.wordpress.com</a:t>
            </a:r>
          </a:p>
          <a:p>
            <a:r>
              <a:rPr lang="en-GB" dirty="0"/>
              <a:t>#</a:t>
            </a:r>
            <a:r>
              <a:rPr lang="en-GB" dirty="0" err="1"/>
              <a:t>PyDataLDN</a:t>
            </a:r>
            <a:r>
              <a:rPr lang="en-GB" dirty="0"/>
              <a:t> @</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4" name="Text Placeholder 3">
            <a:extLst>
              <a:ext uri="{FF2B5EF4-FFF2-40B4-BE49-F238E27FC236}">
                <a16:creationId xmlns:a16="http://schemas.microsoft.com/office/drawing/2014/main" id="{EAABD406-2E76-482F-9363-DF69154BBAFF}"/>
              </a:ext>
            </a:extLst>
          </p:cNvPr>
          <p:cNvSpPr>
            <a:spLocks noGrp="1"/>
          </p:cNvSpPr>
          <p:nvPr>
            <p:ph type="body" sz="quarter" idx="13"/>
          </p:nvPr>
        </p:nvSpPr>
        <p:spPr/>
        <p:txBody>
          <a:bodyPr/>
          <a:lstStyle/>
          <a:p>
            <a:r>
              <a:rPr lang="en-GB" sz="3200" b="1" dirty="0"/>
              <a:t>Rosie </a:t>
            </a:r>
            <a:r>
              <a:rPr lang="en-GB" sz="3200" b="1" dirty="0" err="1"/>
              <a:t>Higman</a:t>
            </a:r>
            <a:endParaRPr lang="en-US" sz="3200" b="1" dirty="0"/>
          </a:p>
        </p:txBody>
      </p:sp>
      <p:sp>
        <p:nvSpPr>
          <p:cNvPr id="2" name="Text Placeholder 1">
            <a:extLst>
              <a:ext uri="{FF2B5EF4-FFF2-40B4-BE49-F238E27FC236}">
                <a16:creationId xmlns:a16="http://schemas.microsoft.com/office/drawing/2014/main" id="{A800AD1A-AE6C-4882-90FD-23CA8D769B69}"/>
              </a:ext>
            </a:extLst>
          </p:cNvPr>
          <p:cNvSpPr>
            <a:spLocks noGrp="1"/>
          </p:cNvSpPr>
          <p:nvPr>
            <p:ph type="body" sz="quarter" idx="12"/>
          </p:nvPr>
        </p:nvSpPr>
        <p:spPr>
          <a:xfrm>
            <a:off x="431800" y="1325886"/>
            <a:ext cx="3921124" cy="3817613"/>
          </a:xfrm>
          <a:noFill/>
        </p:spPr>
        <p:txBody>
          <a:bodyPr/>
          <a:lstStyle/>
          <a:p>
            <a:pPr marL="0" indent="0">
              <a:buNone/>
            </a:pPr>
            <a:r>
              <a:rPr lang="en-GB" dirty="0"/>
              <a:t>“There’s no point in running events when you’re only preaching to the choir. We need to show researchers the selfish reasons to follow our recommendations.”</a:t>
            </a:r>
          </a:p>
        </p:txBody>
      </p:sp>
      <p:pic>
        <p:nvPicPr>
          <p:cNvPr id="10" name="Picture 4" descr="Image result for rosie higman">
            <a:extLst>
              <a:ext uri="{FF2B5EF4-FFF2-40B4-BE49-F238E27FC236}">
                <a16:creationId xmlns:a16="http://schemas.microsoft.com/office/drawing/2014/main" id="{13E9D3D9-3C3A-4389-A368-11C92A6475E9}"/>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5669" b="5669"/>
          <a:stretch>
            <a:fillRect/>
          </a:stretch>
        </p:blipFill>
        <p:spPr bwMode="auto">
          <a:xfrm>
            <a:off x="5251450" y="703263"/>
            <a:ext cx="3892550" cy="345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11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0813231-E45A-4030-835D-3F534F3BDA72}"/>
              </a:ext>
            </a:extLst>
          </p:cNvPr>
          <p:cNvSpPr>
            <a:spLocks noGrp="1"/>
          </p:cNvSpPr>
          <p:nvPr>
            <p:ph type="body" sz="quarter" idx="13"/>
          </p:nvPr>
        </p:nvSpPr>
        <p:spPr/>
        <p:txBody>
          <a:bodyPr/>
          <a:lstStyle/>
          <a:p>
            <a:r>
              <a:rPr lang="en-US" sz="3200" b="1" dirty="0"/>
              <a:t>Book Dashes</a:t>
            </a:r>
          </a:p>
        </p:txBody>
      </p:sp>
      <p:sp>
        <p:nvSpPr>
          <p:cNvPr id="3" name="Text Placeholder 2">
            <a:extLst>
              <a:ext uri="{FF2B5EF4-FFF2-40B4-BE49-F238E27FC236}">
                <a16:creationId xmlns:a16="http://schemas.microsoft.com/office/drawing/2014/main" id="{5E11182C-D168-4E3A-9F3A-E5A4E09E41B3}"/>
              </a:ext>
            </a:extLst>
          </p:cNvPr>
          <p:cNvSpPr>
            <a:spLocks noGrp="1"/>
          </p:cNvSpPr>
          <p:nvPr>
            <p:ph type="body" sz="quarter" idx="12"/>
          </p:nvPr>
        </p:nvSpPr>
        <p:spPr>
          <a:xfrm>
            <a:off x="431800" y="1325886"/>
            <a:ext cx="3921124" cy="3406451"/>
          </a:xfrm>
        </p:spPr>
        <p:txBody>
          <a:bodyPr/>
          <a:lstStyle/>
          <a:p>
            <a:r>
              <a:rPr lang="en-GB" dirty="0"/>
              <a:t>Manchester and London</a:t>
            </a:r>
          </a:p>
          <a:p>
            <a:r>
              <a:rPr lang="en-GB" dirty="0"/>
              <a:t>13 selected people to contribute to the book</a:t>
            </a:r>
          </a:p>
          <a:p>
            <a:r>
              <a:rPr lang="en-GB" dirty="0"/>
              <a:t>1:3 support ratio: mentored support to contribute expertise </a:t>
            </a:r>
          </a:p>
        </p:txBody>
      </p:sp>
      <p:sp>
        <p:nvSpPr>
          <p:cNvPr id="15" name="Text Placeholder 14">
            <a:extLst>
              <a:ext uri="{FF2B5EF4-FFF2-40B4-BE49-F238E27FC236}">
                <a16:creationId xmlns:a16="http://schemas.microsoft.com/office/drawing/2014/main" id="{B095C734-27BD-4260-BF62-DA64554674DF}"/>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11" name="Picture 10" descr="A picture containing sky, outdoor, water sport, person&#10;&#10;Description automatically generated">
            <a:extLst>
              <a:ext uri="{FF2B5EF4-FFF2-40B4-BE49-F238E27FC236}">
                <a16:creationId xmlns:a16="http://schemas.microsoft.com/office/drawing/2014/main" id="{111EF689-7DFA-494D-88E7-D62F6FAEE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4000" y="702659"/>
            <a:ext cx="4320000" cy="2486206"/>
          </a:xfrm>
          <a:prstGeom prst="rect">
            <a:avLst/>
          </a:prstGeom>
        </p:spPr>
      </p:pic>
      <p:sp>
        <p:nvSpPr>
          <p:cNvPr id="7" name="Rectangle 6">
            <a:extLst>
              <a:ext uri="{FF2B5EF4-FFF2-40B4-BE49-F238E27FC236}">
                <a16:creationId xmlns:a16="http://schemas.microsoft.com/office/drawing/2014/main" id="{EF33B737-F05E-4513-B9F5-FEC82F4F3424}"/>
              </a:ext>
            </a:extLst>
          </p:cNvPr>
          <p:cNvSpPr/>
          <p:nvPr/>
        </p:nvSpPr>
        <p:spPr>
          <a:xfrm>
            <a:off x="4824000" y="3188865"/>
            <a:ext cx="4320000" cy="156966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https://github.com/</a:t>
            </a:r>
          </a:p>
          <a:p>
            <a:pPr marL="0" marR="0" lvl="0" indent="0" algn="l" defTabSz="914400" rtl="0" eaLnBrk="0" fontAlgn="base" latinLnBrk="0" hangingPunct="0">
              <a:lnSpc>
                <a:spcPct val="100000"/>
              </a:lnSpc>
              <a:spcBef>
                <a:spcPct val="0"/>
              </a:spcBef>
              <a:spcAft>
                <a:spcPct val="0"/>
              </a:spcAft>
              <a:buClrTx/>
              <a:buSzTx/>
              <a:buFontTx/>
              <a:buNone/>
              <a:tabLst>
                <a:tab pos="357188" algn="l"/>
              </a:tabLst>
              <a:defRPr/>
            </a:pPr>
            <a:r>
              <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GB" sz="16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alan</a:t>
            </a:r>
            <a:r>
              <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r>
              <a:rPr kumimoji="0" lang="en-GB" sz="16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turing</a:t>
            </a:r>
            <a:r>
              <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-institute/the-</a:t>
            </a:r>
            <a:r>
              <a:rPr kumimoji="0" lang="en-GB" sz="16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turing</a:t>
            </a:r>
            <a:r>
              <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-way/</a:t>
            </a:r>
          </a:p>
          <a:p>
            <a:pPr marL="0" marR="0" lvl="0" indent="0" algn="l" defTabSz="914400" rtl="0" eaLnBrk="0" fontAlgn="base" latinLnBrk="0" hangingPunct="0">
              <a:lnSpc>
                <a:spcPct val="100000"/>
              </a:lnSpc>
              <a:spcBef>
                <a:spcPct val="0"/>
              </a:spcBef>
              <a:spcAft>
                <a:spcPct val="0"/>
              </a:spcAft>
              <a:buClrTx/>
              <a:buSzTx/>
              <a:buFontTx/>
              <a:buNone/>
              <a:tabLst>
                <a:tab pos="357188" algn="l"/>
              </a:tabLst>
              <a:defRPr/>
            </a:pPr>
            <a:r>
              <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blob/master/</a:t>
            </a:r>
          </a:p>
          <a:p>
            <a:pPr marL="0" marR="0" lvl="0" indent="0" algn="l" defTabSz="914400" rtl="0" eaLnBrk="0" fontAlgn="base" latinLnBrk="0" hangingPunct="0">
              <a:lnSpc>
                <a:spcPct val="100000"/>
              </a:lnSpc>
              <a:spcBef>
                <a:spcPct val="0"/>
              </a:spcBef>
              <a:spcAft>
                <a:spcPct val="0"/>
              </a:spcAft>
              <a:buClrTx/>
              <a:buSzTx/>
              <a:buFontTx/>
              <a:buNone/>
              <a:tabLst>
                <a:tab pos="357188" algn="l"/>
              </a:tabLst>
              <a:defRPr/>
            </a:pPr>
            <a:r>
              <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workshops/book-dash/</a:t>
            </a:r>
          </a:p>
          <a:p>
            <a:pPr marL="0" marR="0" lvl="0" indent="0" algn="l" defTabSz="914400" rtl="0" eaLnBrk="0" fontAlgn="base" latinLnBrk="0" hangingPunct="0">
              <a:lnSpc>
                <a:spcPct val="100000"/>
              </a:lnSpc>
              <a:spcBef>
                <a:spcPct val="0"/>
              </a:spcBef>
              <a:spcAft>
                <a:spcPct val="0"/>
              </a:spcAft>
              <a:buClrTx/>
              <a:buSzTx/>
              <a:buFontTx/>
              <a:buNone/>
              <a:tabLst>
                <a:tab pos="357188" algn="l"/>
              </a:tabLst>
              <a:defRPr/>
            </a:pPr>
            <a:r>
              <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book-dash-[</a:t>
            </a:r>
            <a:r>
              <a:rPr kumimoji="0" lang="en-GB" sz="16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mcr|ldn</a:t>
            </a:r>
            <a:r>
              <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]-report.md</a:t>
            </a:r>
          </a:p>
          <a:p>
            <a:pPr marL="0" marR="0" lvl="0" indent="0" algn="l" defTabSz="914400" rtl="0" eaLnBrk="0" fontAlgn="base" latinLnBrk="0" hangingPunct="0">
              <a:lnSpc>
                <a:spcPct val="100000"/>
              </a:lnSpc>
              <a:spcBef>
                <a:spcPct val="0"/>
              </a:spcBef>
              <a:spcAft>
                <a:spcPct val="0"/>
              </a:spcAft>
              <a:buClrTx/>
              <a:buSzTx/>
              <a:buFontTx/>
              <a:buNone/>
              <a:tabLst>
                <a:tab pos="357188" algn="l"/>
              </a:tabLst>
              <a:defRPr/>
            </a:pPr>
            <a:endPar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97862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C987E7E7-E4CA-4DF4-807D-160BA5806307}"/>
              </a:ext>
            </a:extLst>
          </p:cNvPr>
          <p:cNvSpPr>
            <a:spLocks noGrp="1"/>
          </p:cNvSpPr>
          <p:nvPr>
            <p:ph type="body" sz="quarter" idx="18"/>
          </p:nvPr>
        </p:nvSpPr>
        <p:spPr>
          <a:xfrm>
            <a:off x="431800" y="4279697"/>
            <a:ext cx="8712200" cy="863802"/>
          </a:xfrm>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19" name="Rectangle 18">
            <a:extLst>
              <a:ext uri="{FF2B5EF4-FFF2-40B4-BE49-F238E27FC236}">
                <a16:creationId xmlns:a16="http://schemas.microsoft.com/office/drawing/2014/main" id="{1B571C44-2229-4C12-BB1C-8A40614BF2DD}"/>
              </a:ext>
            </a:extLst>
          </p:cNvPr>
          <p:cNvSpPr/>
          <p:nvPr/>
        </p:nvSpPr>
        <p:spPr>
          <a:xfrm>
            <a:off x="6983427" y="4507264"/>
            <a:ext cx="1046487" cy="103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49D47F0-9EC7-4255-8B23-9AC297E9F5D4}"/>
              </a:ext>
            </a:extLst>
          </p:cNvPr>
          <p:cNvPicPr>
            <a:picLocks noChangeAspect="1"/>
          </p:cNvPicPr>
          <p:nvPr/>
        </p:nvPicPr>
        <p:blipFill rotWithShape="1">
          <a:blip r:embed="rId2">
            <a:extLst>
              <a:ext uri="{28A0092B-C50C-407E-A947-70E740481C1C}">
                <a14:useLocalDpi xmlns:a14="http://schemas.microsoft.com/office/drawing/2010/main" val="0"/>
              </a:ext>
            </a:extLst>
          </a:blip>
          <a:srcRect t="4684"/>
          <a:stretch/>
        </p:blipFill>
        <p:spPr>
          <a:xfrm>
            <a:off x="1369495" y="0"/>
            <a:ext cx="6836809" cy="4606904"/>
          </a:xfrm>
          <a:prstGeom prst="rect">
            <a:avLst/>
          </a:prstGeom>
        </p:spPr>
      </p:pic>
      <p:sp>
        <p:nvSpPr>
          <p:cNvPr id="5" name="TextBox 4">
            <a:extLst>
              <a:ext uri="{FF2B5EF4-FFF2-40B4-BE49-F238E27FC236}">
                <a16:creationId xmlns:a16="http://schemas.microsoft.com/office/drawing/2014/main" id="{71B864E5-8D0B-4231-AA18-BFCBA2399197}"/>
              </a:ext>
            </a:extLst>
          </p:cNvPr>
          <p:cNvSpPr txBox="1"/>
          <p:nvPr/>
        </p:nvSpPr>
        <p:spPr>
          <a:xfrm>
            <a:off x="0" y="4302177"/>
            <a:ext cx="6570000" cy="841323"/>
          </a:xfrm>
          <a:prstGeom prst="rect">
            <a:avLst/>
          </a:prstGeom>
          <a:noFill/>
        </p:spPr>
        <p:txBody>
          <a:bodyPr wrap="square" lIns="108000" tIns="0" rIns="0" bIns="72000" rtlCol="0" anchor="b">
            <a:noAutofit/>
          </a:bodyPr>
          <a:lstStyle/>
          <a:p>
            <a:pPr lvl="0">
              <a:defRPr/>
            </a:pPr>
            <a:r>
              <a:rPr lang="en-GB" sz="1400" dirty="0">
                <a:solidFill>
                  <a:prstClr val="white"/>
                </a:solidFill>
              </a:rPr>
              <a:t>https://github.com/alan-turing-institute/the-turing-way/blob/</a:t>
            </a:r>
          </a:p>
          <a:p>
            <a:pPr lvl="0">
              <a:defRPr/>
            </a:pPr>
            <a:r>
              <a:rPr lang="en-GB" sz="1400" dirty="0">
                <a:solidFill>
                  <a:prstClr val="white"/>
                </a:solidFill>
              </a:rPr>
              <a:t>machine_learning/book/content/machine_learning/machine_learning.md</a:t>
            </a:r>
          </a:p>
        </p:txBody>
      </p:sp>
    </p:spTree>
    <p:extLst>
      <p:ext uri="{BB962C8B-B14F-4D97-AF65-F5344CB8AC3E}">
        <p14:creationId xmlns:p14="http://schemas.microsoft.com/office/powerpoint/2010/main" val="3558785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3C65-AF4C-4B30-83B9-0FFDCB500236}"/>
              </a:ext>
            </a:extLst>
          </p:cNvPr>
          <p:cNvSpPr>
            <a:spLocks noGrp="1"/>
          </p:cNvSpPr>
          <p:nvPr>
            <p:ph type="title"/>
          </p:nvPr>
        </p:nvSpPr>
        <p:spPr>
          <a:xfrm>
            <a:off x="431799" y="2184922"/>
            <a:ext cx="4360334" cy="571512"/>
          </a:xfrm>
        </p:spPr>
        <p:txBody>
          <a:bodyPr/>
          <a:lstStyle/>
          <a:p>
            <a:r>
              <a:rPr lang="en-GB" dirty="0"/>
              <a:t>A global collaboration</a:t>
            </a:r>
          </a:p>
        </p:txBody>
      </p:sp>
      <p:sp>
        <p:nvSpPr>
          <p:cNvPr id="4" name="Text Placeholder 3">
            <a:extLst>
              <a:ext uri="{FF2B5EF4-FFF2-40B4-BE49-F238E27FC236}">
                <a16:creationId xmlns:a16="http://schemas.microsoft.com/office/drawing/2014/main" id="{3DA1CE1D-A4C1-469F-AD56-7612603E71EB}"/>
              </a:ext>
            </a:extLst>
          </p:cNvPr>
          <p:cNvSpPr>
            <a:spLocks noGrp="1"/>
          </p:cNvSpPr>
          <p:nvPr>
            <p:ph type="body" sz="quarter" idx="18"/>
          </p:nvPr>
        </p:nvSpPr>
        <p:spPr/>
        <p:txBody>
          <a:bodyPr/>
          <a:lstStyle/>
          <a:p>
            <a:r>
              <a:rPr lang="en-GB" dirty="0"/>
              <a:t> @</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7" name="Picture Placeholder 6">
            <a:extLst>
              <a:ext uri="{FF2B5EF4-FFF2-40B4-BE49-F238E27FC236}">
                <a16:creationId xmlns:a16="http://schemas.microsoft.com/office/drawing/2014/main" id="{52F14B9F-61D3-4194-AC7E-BE860002917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534" r="24534"/>
          <a:stretch>
            <a:fillRect/>
          </a:stretch>
        </p:blipFill>
        <p:spPr>
          <a:xfrm>
            <a:off x="5695200" y="0"/>
            <a:ext cx="3448800" cy="4514790"/>
          </a:xfrm>
        </p:spPr>
      </p:pic>
    </p:spTree>
    <p:extLst>
      <p:ext uri="{BB962C8B-B14F-4D97-AF65-F5344CB8AC3E}">
        <p14:creationId xmlns:p14="http://schemas.microsoft.com/office/powerpoint/2010/main" val="3379141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C987E7E7-E4CA-4DF4-807D-160BA5806307}"/>
              </a:ext>
            </a:extLst>
          </p:cNvPr>
          <p:cNvSpPr>
            <a:spLocks noGrp="1"/>
          </p:cNvSpPr>
          <p:nvPr>
            <p:ph type="body" sz="quarter" idx="18"/>
          </p:nvPr>
        </p:nvSpPr>
        <p:spPr>
          <a:xfrm>
            <a:off x="431800" y="4279697"/>
            <a:ext cx="8712200" cy="863802"/>
          </a:xfrm>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19" name="Rectangle 18">
            <a:extLst>
              <a:ext uri="{FF2B5EF4-FFF2-40B4-BE49-F238E27FC236}">
                <a16:creationId xmlns:a16="http://schemas.microsoft.com/office/drawing/2014/main" id="{1B571C44-2229-4C12-BB1C-8A40614BF2DD}"/>
              </a:ext>
            </a:extLst>
          </p:cNvPr>
          <p:cNvSpPr/>
          <p:nvPr/>
        </p:nvSpPr>
        <p:spPr>
          <a:xfrm>
            <a:off x="6983427" y="4507264"/>
            <a:ext cx="1046487" cy="103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49D47F0-9EC7-4255-8B23-9AC297E9F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125" y="0"/>
            <a:ext cx="6900697" cy="4610956"/>
          </a:xfrm>
          <a:prstGeom prst="rect">
            <a:avLst/>
          </a:prstGeom>
        </p:spPr>
      </p:pic>
    </p:spTree>
    <p:extLst>
      <p:ext uri="{BB962C8B-B14F-4D97-AF65-F5344CB8AC3E}">
        <p14:creationId xmlns:p14="http://schemas.microsoft.com/office/powerpoint/2010/main" val="2903694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F8F4F5-565C-4B4C-BEC1-D4574DC48441}"/>
              </a:ext>
            </a:extLst>
          </p:cNvPr>
          <p:cNvSpPr>
            <a:spLocks noGrp="1"/>
          </p:cNvSpPr>
          <p:nvPr>
            <p:ph type="body" sz="quarter" idx="18"/>
          </p:nvPr>
        </p:nvSpPr>
        <p:spPr/>
        <p:txBody>
          <a:bodyPr/>
          <a:lstStyle/>
          <a:p>
            <a:r>
              <a:rPr lang="en-GB" dirty="0"/>
              <a:t>https://rd-alliance.org/users/patricia-herterich</a:t>
            </a:r>
          </a:p>
          <a:p>
            <a:r>
              <a:rPr lang="en-GB" dirty="0"/>
              <a:t> @</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4" name="Text Placeholder 3">
            <a:extLst>
              <a:ext uri="{FF2B5EF4-FFF2-40B4-BE49-F238E27FC236}">
                <a16:creationId xmlns:a16="http://schemas.microsoft.com/office/drawing/2014/main" id="{EAABD406-2E76-482F-9363-DF69154BBAFF}"/>
              </a:ext>
            </a:extLst>
          </p:cNvPr>
          <p:cNvSpPr>
            <a:spLocks noGrp="1"/>
          </p:cNvSpPr>
          <p:nvPr>
            <p:ph type="body" sz="quarter" idx="13"/>
          </p:nvPr>
        </p:nvSpPr>
        <p:spPr/>
        <p:txBody>
          <a:bodyPr/>
          <a:lstStyle/>
          <a:p>
            <a:r>
              <a:rPr lang="en-GB" sz="3200" b="1" dirty="0"/>
              <a:t>Patricia </a:t>
            </a:r>
            <a:r>
              <a:rPr lang="en-GB" sz="3200" b="1" dirty="0" err="1"/>
              <a:t>Herterich</a:t>
            </a:r>
            <a:endParaRPr lang="en-US" sz="3200" b="1" dirty="0"/>
          </a:p>
        </p:txBody>
      </p:sp>
      <p:sp>
        <p:nvSpPr>
          <p:cNvPr id="2" name="Text Placeholder 1">
            <a:extLst>
              <a:ext uri="{FF2B5EF4-FFF2-40B4-BE49-F238E27FC236}">
                <a16:creationId xmlns:a16="http://schemas.microsoft.com/office/drawing/2014/main" id="{A800AD1A-AE6C-4882-90FD-23CA8D769B69}"/>
              </a:ext>
            </a:extLst>
          </p:cNvPr>
          <p:cNvSpPr>
            <a:spLocks noGrp="1"/>
          </p:cNvSpPr>
          <p:nvPr>
            <p:ph type="body" sz="quarter" idx="12"/>
          </p:nvPr>
        </p:nvSpPr>
        <p:spPr>
          <a:xfrm>
            <a:off x="431800" y="1325886"/>
            <a:ext cx="3921124" cy="3817613"/>
          </a:xfrm>
          <a:noFill/>
        </p:spPr>
        <p:txBody>
          <a:bodyPr/>
          <a:lstStyle/>
          <a:p>
            <a:pPr marL="0" indent="0">
              <a:buNone/>
            </a:pPr>
            <a:r>
              <a:rPr lang="en-GB" sz="2400" dirty="0"/>
              <a:t>“What really sets The Turing Way apart is HOW we’re writing the book. The focus on community, the commitment to transparency and working open right from the beginning is an exciting (and terrifying) new way of working.”</a:t>
            </a:r>
          </a:p>
          <a:p>
            <a:pPr>
              <a:buFont typeface="Arial" panose="020B0604020202020204" pitchFamily="34" charset="0"/>
              <a:buChar char="•"/>
            </a:pPr>
            <a:endParaRPr lang="en-GB" dirty="0"/>
          </a:p>
        </p:txBody>
      </p:sp>
      <p:pic>
        <p:nvPicPr>
          <p:cNvPr id="8" name="Picture 8" descr="Image result for patricia herterich">
            <a:extLst>
              <a:ext uri="{FF2B5EF4-FFF2-40B4-BE49-F238E27FC236}">
                <a16:creationId xmlns:a16="http://schemas.microsoft.com/office/drawing/2014/main" id="{96C19B2D-217B-4886-8E50-9F7295F0888A}"/>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t="14180" b="14180"/>
          <a:stretch/>
        </p:blipFill>
        <p:spPr bwMode="auto">
          <a:xfrm>
            <a:off x="5251450" y="703263"/>
            <a:ext cx="3892550" cy="345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57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6563DE-EFDF-4EE2-80F1-0B79FA55F72B}"/>
              </a:ext>
            </a:extLst>
          </p:cNvPr>
          <p:cNvSpPr>
            <a:spLocks noGrp="1"/>
          </p:cNvSpPr>
          <p:nvPr>
            <p:ph type="body" sz="quarter" idx="18"/>
          </p:nvPr>
        </p:nvSpPr>
        <p:spPr/>
        <p:txBody>
          <a:bodyPr/>
          <a:lstStyle/>
          <a:p>
            <a:r>
              <a:rPr lang="en-GB" dirty="0"/>
              <a:t>https://github.com/alan-turing-institute/the-turing-way</a:t>
            </a:r>
          </a:p>
          <a:p>
            <a:r>
              <a:rPr lang="en-GB" dirty="0"/>
              <a:t> @</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10" name="Rectangle 9">
            <a:extLst>
              <a:ext uri="{FF2B5EF4-FFF2-40B4-BE49-F238E27FC236}">
                <a16:creationId xmlns:a16="http://schemas.microsoft.com/office/drawing/2014/main" id="{4C84F829-B42C-4853-B6C9-81A23B65FCF9}"/>
              </a:ext>
            </a:extLst>
          </p:cNvPr>
          <p:cNvSpPr/>
          <p:nvPr/>
        </p:nvSpPr>
        <p:spPr>
          <a:xfrm>
            <a:off x="5871954" y="411164"/>
            <a:ext cx="3272046" cy="3447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pic>
        <p:nvPicPr>
          <p:cNvPr id="7" name="Picture 6">
            <a:extLst>
              <a:ext uri="{FF2B5EF4-FFF2-40B4-BE49-F238E27FC236}">
                <a16:creationId xmlns:a16="http://schemas.microsoft.com/office/drawing/2014/main" id="{3E824050-24EE-4FEA-A8A4-EA1F437C8C4C}"/>
              </a:ext>
            </a:extLst>
          </p:cNvPr>
          <p:cNvPicPr>
            <a:picLocks noChangeAspect="1"/>
          </p:cNvPicPr>
          <p:nvPr/>
        </p:nvPicPr>
        <p:blipFill rotWithShape="1">
          <a:blip r:embed="rId2"/>
          <a:srcRect l="25235" t="16621" r="60295" b="60629"/>
          <a:stretch/>
        </p:blipFill>
        <p:spPr>
          <a:xfrm>
            <a:off x="5871954" y="411163"/>
            <a:ext cx="1044451" cy="3394724"/>
          </a:xfrm>
          <a:prstGeom prst="rect">
            <a:avLst/>
          </a:prstGeom>
        </p:spPr>
      </p:pic>
      <p:pic>
        <p:nvPicPr>
          <p:cNvPr id="8" name="Picture 7">
            <a:extLst>
              <a:ext uri="{FF2B5EF4-FFF2-40B4-BE49-F238E27FC236}">
                <a16:creationId xmlns:a16="http://schemas.microsoft.com/office/drawing/2014/main" id="{C15D074B-8ABB-4F72-8C98-03EBEF6D0731}"/>
              </a:ext>
            </a:extLst>
          </p:cNvPr>
          <p:cNvPicPr>
            <a:picLocks noChangeAspect="1"/>
          </p:cNvPicPr>
          <p:nvPr/>
        </p:nvPicPr>
        <p:blipFill rotWithShape="1">
          <a:blip r:embed="rId2"/>
          <a:srcRect l="25235" t="39499" r="60295" b="37400"/>
          <a:stretch/>
        </p:blipFill>
        <p:spPr>
          <a:xfrm>
            <a:off x="6985751" y="411164"/>
            <a:ext cx="1044451" cy="3447100"/>
          </a:xfrm>
          <a:prstGeom prst="rect">
            <a:avLst/>
          </a:prstGeom>
        </p:spPr>
      </p:pic>
      <p:pic>
        <p:nvPicPr>
          <p:cNvPr id="9" name="Picture 8">
            <a:extLst>
              <a:ext uri="{FF2B5EF4-FFF2-40B4-BE49-F238E27FC236}">
                <a16:creationId xmlns:a16="http://schemas.microsoft.com/office/drawing/2014/main" id="{435E6E3D-2C6B-4439-8987-768493CCA090}"/>
              </a:ext>
            </a:extLst>
          </p:cNvPr>
          <p:cNvPicPr>
            <a:picLocks noChangeAspect="1"/>
          </p:cNvPicPr>
          <p:nvPr/>
        </p:nvPicPr>
        <p:blipFill rotWithShape="1">
          <a:blip r:embed="rId2"/>
          <a:srcRect l="25235" t="62949" r="60295" b="15353"/>
          <a:stretch/>
        </p:blipFill>
        <p:spPr>
          <a:xfrm>
            <a:off x="8099549" y="411163"/>
            <a:ext cx="1044451" cy="3237746"/>
          </a:xfrm>
          <a:prstGeom prst="rect">
            <a:avLst/>
          </a:prstGeom>
        </p:spPr>
      </p:pic>
      <p:sp>
        <p:nvSpPr>
          <p:cNvPr id="13" name="TextBox 12">
            <a:extLst>
              <a:ext uri="{FF2B5EF4-FFF2-40B4-BE49-F238E27FC236}">
                <a16:creationId xmlns:a16="http://schemas.microsoft.com/office/drawing/2014/main" id="{3556DDD1-26BA-4147-9BE0-DA433D7A9DA0}"/>
              </a:ext>
            </a:extLst>
          </p:cNvPr>
          <p:cNvSpPr txBox="1"/>
          <p:nvPr/>
        </p:nvSpPr>
        <p:spPr>
          <a:xfrm>
            <a:off x="-1" y="4302177"/>
            <a:ext cx="5748793" cy="841323"/>
          </a:xfrm>
          <a:prstGeom prst="rect">
            <a:avLst/>
          </a:prstGeom>
          <a:noFill/>
        </p:spPr>
        <p:txBody>
          <a:bodyPr wrap="square" lIns="108000" tIns="0" rIns="0" bIns="72000" rtlCol="0" anchor="b">
            <a:noAutofit/>
          </a:bodyPr>
          <a:lstStyle/>
          <a:p>
            <a:r>
              <a:rPr lang="en-GB" sz="1400" dirty="0">
                <a:solidFill>
                  <a:schemeClr val="bg1"/>
                </a:solidFill>
              </a:rPr>
              <a:t>https://github.com/alan-turing-institute/the-turing-way#contributors</a:t>
            </a:r>
          </a:p>
          <a:p>
            <a:r>
              <a:rPr lang="en-GB" sz="1400" dirty="0">
                <a:solidFill>
                  <a:schemeClr val="bg1"/>
                </a:solidFill>
              </a:rPr>
              <a:t>https://allcontributors.org/docs/en/emoji-key</a:t>
            </a:r>
          </a:p>
        </p:txBody>
      </p:sp>
      <p:pic>
        <p:nvPicPr>
          <p:cNvPr id="11" name="Picture 10">
            <a:extLst>
              <a:ext uri="{FF2B5EF4-FFF2-40B4-BE49-F238E27FC236}">
                <a16:creationId xmlns:a16="http://schemas.microsoft.com/office/drawing/2014/main" id="{987B4C17-C76B-4157-ADD3-C99EAA475B0F}"/>
              </a:ext>
            </a:extLst>
          </p:cNvPr>
          <p:cNvPicPr>
            <a:picLocks noChangeAspect="1"/>
          </p:cNvPicPr>
          <p:nvPr/>
        </p:nvPicPr>
        <p:blipFill rotWithShape="1">
          <a:blip r:embed="rId3"/>
          <a:srcRect l="13733" t="61445" r="13480" b="20361"/>
          <a:stretch/>
        </p:blipFill>
        <p:spPr>
          <a:xfrm>
            <a:off x="451102" y="56644"/>
            <a:ext cx="3816000" cy="3788069"/>
          </a:xfrm>
          <a:prstGeom prst="rect">
            <a:avLst/>
          </a:prstGeom>
        </p:spPr>
      </p:pic>
      <p:pic>
        <p:nvPicPr>
          <p:cNvPr id="12" name="Picture 11">
            <a:extLst>
              <a:ext uri="{FF2B5EF4-FFF2-40B4-BE49-F238E27FC236}">
                <a16:creationId xmlns:a16="http://schemas.microsoft.com/office/drawing/2014/main" id="{7CC4015A-9B71-4EC7-899B-9097AD328EB7}"/>
              </a:ext>
            </a:extLst>
          </p:cNvPr>
          <p:cNvPicPr>
            <a:picLocks noChangeAspect="1"/>
          </p:cNvPicPr>
          <p:nvPr/>
        </p:nvPicPr>
        <p:blipFill rotWithShape="1">
          <a:blip r:embed="rId3"/>
          <a:srcRect l="13735" t="79852" r="13479" b="3722"/>
          <a:stretch/>
        </p:blipFill>
        <p:spPr>
          <a:xfrm>
            <a:off x="966395" y="1193122"/>
            <a:ext cx="3816000" cy="3420000"/>
          </a:xfrm>
          <a:prstGeom prst="rect">
            <a:avLst/>
          </a:prstGeom>
        </p:spPr>
      </p:pic>
    </p:spTree>
    <p:extLst>
      <p:ext uri="{BB962C8B-B14F-4D97-AF65-F5344CB8AC3E}">
        <p14:creationId xmlns:p14="http://schemas.microsoft.com/office/powerpoint/2010/main" val="4162233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EAD23E-739D-4F49-85FE-1D8B6F28EE30}"/>
              </a:ext>
            </a:extLst>
          </p:cNvPr>
          <p:cNvSpPr>
            <a:spLocks noGrp="1"/>
          </p:cNvSpPr>
          <p:nvPr>
            <p:ph type="body" sz="quarter" idx="18"/>
          </p:nvPr>
        </p:nvSpPr>
        <p:spPr/>
        <p:txBody>
          <a:bodyPr/>
          <a:lstStyle/>
          <a:p>
            <a:r>
              <a:rPr lang="en-GB" dirty="0">
                <a:solidFill>
                  <a:schemeClr val="tx1"/>
                </a:solidFill>
              </a:rPr>
              <a:t> @</a:t>
            </a:r>
            <a:r>
              <a:rPr lang="en-GB" dirty="0" err="1">
                <a:solidFill>
                  <a:schemeClr val="tx1"/>
                </a:solidFill>
              </a:rPr>
              <a:t>ukrepro</a:t>
            </a:r>
            <a:r>
              <a:rPr lang="en-GB" dirty="0">
                <a:solidFill>
                  <a:schemeClr val="tx1"/>
                </a:solidFill>
              </a:rPr>
              <a:t> #</a:t>
            </a:r>
            <a:r>
              <a:rPr lang="en-GB" dirty="0" err="1">
                <a:solidFill>
                  <a:schemeClr val="tx1"/>
                </a:solidFill>
              </a:rPr>
              <a:t>TuringWay</a:t>
            </a:r>
            <a:r>
              <a:rPr lang="en-GB" dirty="0">
                <a:solidFill>
                  <a:schemeClr val="tx1"/>
                </a:solidFill>
              </a:rPr>
              <a:t> @</a:t>
            </a:r>
            <a:r>
              <a:rPr lang="en-GB" dirty="0" err="1">
                <a:solidFill>
                  <a:schemeClr val="tx1"/>
                </a:solidFill>
              </a:rPr>
              <a:t>kirstie_j</a:t>
            </a:r>
            <a:endParaRPr lang="en-GB" dirty="0">
              <a:solidFill>
                <a:schemeClr val="tx1"/>
              </a:solidFill>
            </a:endParaRPr>
          </a:p>
          <a:p>
            <a:r>
              <a:rPr lang="en-US" dirty="0">
                <a:solidFill>
                  <a:schemeClr val="tx1"/>
                </a:solidFill>
              </a:rPr>
              <a:t>https://doi.org/10.5281/zenodo.3346767</a:t>
            </a:r>
            <a:endParaRPr lang="en-GB" dirty="0">
              <a:solidFill>
                <a:schemeClr val="tx1"/>
              </a:solidFill>
            </a:endParaRPr>
          </a:p>
        </p:txBody>
      </p:sp>
      <p:sp>
        <p:nvSpPr>
          <p:cNvPr id="17" name="Google Shape;375;p70">
            <a:extLst>
              <a:ext uri="{FF2B5EF4-FFF2-40B4-BE49-F238E27FC236}">
                <a16:creationId xmlns:a16="http://schemas.microsoft.com/office/drawing/2014/main" id="{8CA5CA8F-2AAE-424E-95B8-9E4B0125810C}"/>
              </a:ext>
            </a:extLst>
          </p:cNvPr>
          <p:cNvSpPr txBox="1">
            <a:spLocks/>
          </p:cNvSpPr>
          <p:nvPr/>
        </p:nvSpPr>
        <p:spPr>
          <a:xfrm>
            <a:off x="228600" y="165241"/>
            <a:ext cx="8751000" cy="653100"/>
          </a:xfrm>
          <a:prstGeom prst="rect">
            <a:avLst/>
          </a:prstGeom>
        </p:spPr>
        <p:txBody>
          <a:bodyPr spcFirstLastPara="1" wrap="square" lIns="91425" tIns="91425" rIns="91425" bIns="91425" anchor="b" anchorCtr="0">
            <a:noAutofit/>
          </a:bodyPr>
          <a:lstStyle>
            <a:lvl1pPr marL="0" indent="0" algn="l" rtl="0" eaLnBrk="0" fontAlgn="base" hangingPunct="0">
              <a:lnSpc>
                <a:spcPct val="85000"/>
              </a:lnSpc>
              <a:spcBef>
                <a:spcPct val="0"/>
              </a:spcBef>
              <a:spcAft>
                <a:spcPct val="0"/>
              </a:spcAft>
              <a:buFont typeface="Arial" panose="020B0604020202020204" pitchFamily="34" charset="0"/>
              <a:buNone/>
              <a:defRPr sz="34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marL="0" marR="0" lvl="0" indent="0" algn="ctr" defTabSz="914400" rtl="0" eaLnBrk="0" fontAlgn="base" latinLnBrk="0" hangingPunct="0">
              <a:lnSpc>
                <a:spcPct val="85000"/>
              </a:lnSpc>
              <a:spcBef>
                <a:spcPts val="0"/>
              </a:spcBef>
              <a:spcAft>
                <a:spcPts val="0"/>
              </a:spcAft>
              <a:buClrTx/>
              <a:buSzTx/>
              <a:buFont typeface="Arial" panose="020B0604020202020204" pitchFamily="34" charset="0"/>
              <a:buNone/>
              <a:tabLst/>
              <a:defRPr/>
            </a:pPr>
            <a:r>
              <a:rPr kumimoji="0" lang="en-GB" sz="3400" b="1" i="0" u="none" strike="noStrike" kern="1200" cap="none" spc="0" normalizeH="0" baseline="0" noProof="0">
                <a:ln>
                  <a:noFill/>
                </a:ln>
                <a:solidFill>
                  <a:srgbClr val="1C1C1C"/>
                </a:solidFill>
                <a:effectLst/>
                <a:uLnTx/>
                <a:uFillTx/>
                <a:latin typeface="Zilla Slab"/>
                <a:ea typeface="Zilla Slab"/>
                <a:cs typeface="Zilla Slab"/>
                <a:sym typeface="Zilla Slab"/>
              </a:rPr>
              <a:t>Open Leadership Principles</a:t>
            </a:r>
          </a:p>
        </p:txBody>
      </p:sp>
      <p:sp>
        <p:nvSpPr>
          <p:cNvPr id="18" name="Google Shape;376;p70">
            <a:extLst>
              <a:ext uri="{FF2B5EF4-FFF2-40B4-BE49-F238E27FC236}">
                <a16:creationId xmlns:a16="http://schemas.microsoft.com/office/drawing/2014/main" id="{0FA6D7C5-3C02-458B-ADE4-C56CF26AFFEB}"/>
              </a:ext>
            </a:extLst>
          </p:cNvPr>
          <p:cNvSpPr txBox="1">
            <a:spLocks/>
          </p:cNvSpPr>
          <p:nvPr/>
        </p:nvSpPr>
        <p:spPr>
          <a:xfrm>
            <a:off x="407850" y="2959641"/>
            <a:ext cx="2648100" cy="653100"/>
          </a:xfrm>
          <a:prstGeom prst="rect">
            <a:avLst/>
          </a:prstGeom>
        </p:spPr>
        <p:txBody>
          <a:bodyPr spcFirstLastPara="1" wrap="square" lIns="91425" tIns="91425" rIns="91425" bIns="91425" anchor="t"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600"/>
              </a:spcBef>
              <a:spcAft>
                <a:spcPts val="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1C1C1C"/>
                </a:solidFill>
                <a:effectLst/>
                <a:uLnTx/>
                <a:uFillTx/>
                <a:latin typeface="Arial"/>
                <a:ea typeface="+mn-ea"/>
                <a:cs typeface="+mn-cs"/>
              </a:rPr>
              <a:t>Understanding</a:t>
            </a:r>
            <a:br>
              <a:rPr kumimoji="0" lang="en-GB" sz="2800" b="1" i="0" u="none" strike="noStrike" kern="1200" cap="none" spc="0" normalizeH="0" baseline="0" noProof="0">
                <a:ln>
                  <a:noFill/>
                </a:ln>
                <a:solidFill>
                  <a:srgbClr val="1C1C1C"/>
                </a:solidFill>
                <a:effectLst/>
                <a:uLnTx/>
                <a:uFillTx/>
                <a:latin typeface="Arial"/>
                <a:ea typeface="+mn-ea"/>
                <a:cs typeface="+mn-cs"/>
              </a:rPr>
            </a:br>
            <a:r>
              <a:rPr kumimoji="0" lang="en-GB" sz="1800" b="0" i="0" u="none" strike="noStrike" kern="1200" cap="none" spc="0" normalizeH="0" baseline="0" noProof="0">
                <a:ln>
                  <a:noFill/>
                </a:ln>
                <a:solidFill>
                  <a:srgbClr val="1C1C1C"/>
                </a:solidFill>
                <a:effectLst/>
                <a:uLnTx/>
                <a:uFillTx/>
                <a:latin typeface="Arial"/>
                <a:ea typeface="+mn-ea"/>
                <a:cs typeface="+mn-cs"/>
              </a:rPr>
              <a:t>You make the work accessible and clear</a:t>
            </a:r>
          </a:p>
        </p:txBody>
      </p:sp>
      <p:sp>
        <p:nvSpPr>
          <p:cNvPr id="19" name="Google Shape;377;p70">
            <a:extLst>
              <a:ext uri="{FF2B5EF4-FFF2-40B4-BE49-F238E27FC236}">
                <a16:creationId xmlns:a16="http://schemas.microsoft.com/office/drawing/2014/main" id="{3892E752-ABD8-4AD7-B476-BA17E7555642}"/>
              </a:ext>
            </a:extLst>
          </p:cNvPr>
          <p:cNvSpPr txBox="1">
            <a:spLocks/>
          </p:cNvSpPr>
          <p:nvPr/>
        </p:nvSpPr>
        <p:spPr>
          <a:xfrm>
            <a:off x="3280050" y="2959641"/>
            <a:ext cx="2648100" cy="1038300"/>
          </a:xfrm>
          <a:prstGeom prst="rect">
            <a:avLst/>
          </a:prstGeom>
        </p:spPr>
        <p:txBody>
          <a:bodyPr spcFirstLastPara="1" wrap="square" lIns="91425" tIns="91425" rIns="91425" bIns="91425" anchor="t"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600"/>
              </a:spcBef>
              <a:spcAft>
                <a:spcPts val="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1C1C1C"/>
                </a:solidFill>
                <a:effectLst/>
                <a:uLnTx/>
                <a:uFillTx/>
                <a:latin typeface="Arial"/>
                <a:ea typeface="+mn-ea"/>
                <a:cs typeface="+mn-cs"/>
              </a:rPr>
              <a:t>Sharing</a:t>
            </a:r>
            <a:br>
              <a:rPr kumimoji="0" lang="en-GB" sz="2800" b="1" i="0" u="none" strike="noStrike" kern="1200" cap="none" spc="0" normalizeH="0" baseline="0" noProof="0">
                <a:ln>
                  <a:noFill/>
                </a:ln>
                <a:solidFill>
                  <a:srgbClr val="1C1C1C"/>
                </a:solidFill>
                <a:effectLst/>
                <a:uLnTx/>
                <a:uFillTx/>
                <a:latin typeface="Arial"/>
                <a:ea typeface="+mn-ea"/>
                <a:cs typeface="+mn-cs"/>
              </a:rPr>
            </a:br>
            <a:r>
              <a:rPr kumimoji="0" lang="en-GB" sz="1800" b="0" i="0" u="none" strike="noStrike" kern="1200" cap="none" spc="0" normalizeH="0" baseline="0" noProof="0">
                <a:ln>
                  <a:noFill/>
                </a:ln>
                <a:solidFill>
                  <a:srgbClr val="1C1C1C"/>
                </a:solidFill>
                <a:effectLst/>
                <a:uLnTx/>
                <a:uFillTx/>
                <a:latin typeface="Arial"/>
                <a:ea typeface="+mn-ea"/>
                <a:cs typeface="+mn-cs"/>
              </a:rPr>
              <a:t>You make the work easy to adapt, reproduce, and spread</a:t>
            </a:r>
            <a:endParaRPr kumimoji="0" lang="en-GB" sz="1800" b="0" i="0" u="none" strike="noStrike" kern="1200" cap="none" spc="0" normalizeH="0" baseline="0" noProof="0" dirty="0">
              <a:ln>
                <a:noFill/>
              </a:ln>
              <a:solidFill>
                <a:srgbClr val="1C1C1C"/>
              </a:solidFill>
              <a:effectLst/>
              <a:uLnTx/>
              <a:uFillTx/>
              <a:latin typeface="Arial"/>
              <a:ea typeface="+mn-ea"/>
              <a:cs typeface="+mn-cs"/>
            </a:endParaRPr>
          </a:p>
        </p:txBody>
      </p:sp>
      <p:sp>
        <p:nvSpPr>
          <p:cNvPr id="20" name="Google Shape;378;p70">
            <a:extLst>
              <a:ext uri="{FF2B5EF4-FFF2-40B4-BE49-F238E27FC236}">
                <a16:creationId xmlns:a16="http://schemas.microsoft.com/office/drawing/2014/main" id="{E2E28F50-426B-4C72-B3C3-43C15A1D3679}"/>
              </a:ext>
            </a:extLst>
          </p:cNvPr>
          <p:cNvSpPr txBox="1">
            <a:spLocks/>
          </p:cNvSpPr>
          <p:nvPr/>
        </p:nvSpPr>
        <p:spPr>
          <a:xfrm>
            <a:off x="5904775" y="2959641"/>
            <a:ext cx="3032700" cy="1596300"/>
          </a:xfrm>
          <a:prstGeom prst="rect">
            <a:avLst/>
          </a:prstGeom>
        </p:spPr>
        <p:txBody>
          <a:bodyPr spcFirstLastPara="1" wrap="square" lIns="91425" tIns="91425" rIns="91425" bIns="91425" anchor="t"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600"/>
              </a:spcBef>
              <a:spcAft>
                <a:spcPts val="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1C1C1C"/>
                </a:solidFill>
                <a:effectLst/>
                <a:uLnTx/>
                <a:uFillTx/>
                <a:latin typeface="Arial"/>
                <a:ea typeface="+mn-ea"/>
                <a:cs typeface="+mn-cs"/>
              </a:rPr>
              <a:t>Participation &amp; Inclusion</a:t>
            </a:r>
            <a:br>
              <a:rPr kumimoji="0" lang="en-GB" sz="2800" b="1" i="0" u="none" strike="noStrike" kern="1200" cap="none" spc="0" normalizeH="0" baseline="0" noProof="0">
                <a:ln>
                  <a:noFill/>
                </a:ln>
                <a:solidFill>
                  <a:srgbClr val="1C1C1C"/>
                </a:solidFill>
                <a:effectLst/>
                <a:uLnTx/>
                <a:uFillTx/>
                <a:latin typeface="Arial"/>
                <a:ea typeface="+mn-ea"/>
                <a:cs typeface="+mn-cs"/>
              </a:rPr>
            </a:br>
            <a:r>
              <a:rPr kumimoji="0" lang="en-GB" sz="1800" b="0" i="0" u="none" strike="noStrike" kern="1200" cap="none" spc="0" normalizeH="0" baseline="0" noProof="0">
                <a:ln>
                  <a:noFill/>
                </a:ln>
                <a:solidFill>
                  <a:srgbClr val="1C1C1C"/>
                </a:solidFill>
                <a:effectLst/>
                <a:uLnTx/>
                <a:uFillTx/>
                <a:latin typeface="Arial"/>
                <a:ea typeface="+mn-ea"/>
                <a:cs typeface="+mn-cs"/>
              </a:rPr>
              <a:t>You build shared ownership and agency to make the work inviting and sustainable for all.</a:t>
            </a:r>
            <a:endParaRPr kumimoji="0" lang="en-GB" sz="1800" b="0" i="0" u="none" strike="noStrike" kern="1200" cap="none" spc="0" normalizeH="0" baseline="0" noProof="0" dirty="0">
              <a:ln>
                <a:noFill/>
              </a:ln>
              <a:solidFill>
                <a:srgbClr val="1C1C1C"/>
              </a:solidFill>
              <a:effectLst/>
              <a:uLnTx/>
              <a:uFillTx/>
              <a:latin typeface="Arial"/>
              <a:ea typeface="+mn-ea"/>
              <a:cs typeface="+mn-cs"/>
            </a:endParaRPr>
          </a:p>
        </p:txBody>
      </p:sp>
      <p:sp>
        <p:nvSpPr>
          <p:cNvPr id="21" name="Google Shape;379;p70">
            <a:extLst>
              <a:ext uri="{FF2B5EF4-FFF2-40B4-BE49-F238E27FC236}">
                <a16:creationId xmlns:a16="http://schemas.microsoft.com/office/drawing/2014/main" id="{D6B412C5-0055-4792-A12B-403A1F7104E6}"/>
              </a:ext>
            </a:extLst>
          </p:cNvPr>
          <p:cNvSpPr/>
          <p:nvPr/>
        </p:nvSpPr>
        <p:spPr>
          <a:xfrm>
            <a:off x="757350" y="944241"/>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 name="Google Shape;380;p70">
            <a:extLst>
              <a:ext uri="{FF2B5EF4-FFF2-40B4-BE49-F238E27FC236}">
                <a16:creationId xmlns:a16="http://schemas.microsoft.com/office/drawing/2014/main" id="{DE11FA05-7DC6-46B4-9242-E517EC721852}"/>
              </a:ext>
            </a:extLst>
          </p:cNvPr>
          <p:cNvSpPr/>
          <p:nvPr/>
        </p:nvSpPr>
        <p:spPr>
          <a:xfrm>
            <a:off x="3597450" y="944241"/>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 name="Google Shape;381;p70">
            <a:extLst>
              <a:ext uri="{FF2B5EF4-FFF2-40B4-BE49-F238E27FC236}">
                <a16:creationId xmlns:a16="http://schemas.microsoft.com/office/drawing/2014/main" id="{C1344DB7-75C1-491B-9474-C77291B61859}"/>
              </a:ext>
            </a:extLst>
          </p:cNvPr>
          <p:cNvSpPr/>
          <p:nvPr/>
        </p:nvSpPr>
        <p:spPr>
          <a:xfrm>
            <a:off x="6437550" y="944241"/>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24" name="Google Shape;382;p70" descr="fa-share-alt.png">
            <a:extLst>
              <a:ext uri="{FF2B5EF4-FFF2-40B4-BE49-F238E27FC236}">
                <a16:creationId xmlns:a16="http://schemas.microsoft.com/office/drawing/2014/main" id="{21E6DC68-D2C7-4411-AA05-A5D4C07635DE}"/>
              </a:ext>
            </a:extLst>
          </p:cNvPr>
          <p:cNvPicPr preferRelativeResize="0"/>
          <p:nvPr/>
        </p:nvPicPr>
        <p:blipFill>
          <a:blip r:embed="rId2">
            <a:alphaModFix/>
          </a:blip>
          <a:stretch>
            <a:fillRect/>
          </a:stretch>
        </p:blipFill>
        <p:spPr>
          <a:xfrm>
            <a:off x="3783275" y="1206266"/>
            <a:ext cx="1425052" cy="1425052"/>
          </a:xfrm>
          <a:prstGeom prst="rect">
            <a:avLst/>
          </a:prstGeom>
          <a:noFill/>
          <a:ln>
            <a:noFill/>
          </a:ln>
        </p:spPr>
      </p:pic>
      <p:pic>
        <p:nvPicPr>
          <p:cNvPr id="25" name="Google Shape;383;p70">
            <a:extLst>
              <a:ext uri="{FF2B5EF4-FFF2-40B4-BE49-F238E27FC236}">
                <a16:creationId xmlns:a16="http://schemas.microsoft.com/office/drawing/2014/main" id="{1696AD27-0CC3-4069-B6AC-02836FB58702}"/>
              </a:ext>
            </a:extLst>
          </p:cNvPr>
          <p:cNvPicPr preferRelativeResize="0"/>
          <p:nvPr/>
        </p:nvPicPr>
        <p:blipFill>
          <a:blip r:embed="rId3">
            <a:alphaModFix/>
          </a:blip>
          <a:stretch>
            <a:fillRect/>
          </a:stretch>
        </p:blipFill>
        <p:spPr>
          <a:xfrm>
            <a:off x="6622975" y="1128941"/>
            <a:ext cx="1596300" cy="1596300"/>
          </a:xfrm>
          <a:prstGeom prst="rect">
            <a:avLst/>
          </a:prstGeom>
          <a:noFill/>
          <a:ln>
            <a:noFill/>
          </a:ln>
        </p:spPr>
      </p:pic>
      <p:pic>
        <p:nvPicPr>
          <p:cNvPr id="26" name="Google Shape;384;p70">
            <a:extLst>
              <a:ext uri="{FF2B5EF4-FFF2-40B4-BE49-F238E27FC236}">
                <a16:creationId xmlns:a16="http://schemas.microsoft.com/office/drawing/2014/main" id="{A1F55346-D837-41AF-BA45-C23D54FB9CBA}"/>
              </a:ext>
            </a:extLst>
          </p:cNvPr>
          <p:cNvPicPr preferRelativeResize="0"/>
          <p:nvPr/>
        </p:nvPicPr>
        <p:blipFill rotWithShape="1">
          <a:blip r:embed="rId4">
            <a:alphaModFix/>
          </a:blip>
          <a:srcRect b="16548"/>
          <a:stretch/>
        </p:blipFill>
        <p:spPr>
          <a:xfrm>
            <a:off x="700013" y="1089878"/>
            <a:ext cx="2006426" cy="1674425"/>
          </a:xfrm>
          <a:prstGeom prst="rect">
            <a:avLst/>
          </a:prstGeom>
          <a:noFill/>
          <a:ln>
            <a:noFill/>
          </a:ln>
        </p:spPr>
      </p:pic>
      <p:sp>
        <p:nvSpPr>
          <p:cNvPr id="27" name="Google Shape;385;p70">
            <a:extLst>
              <a:ext uri="{FF2B5EF4-FFF2-40B4-BE49-F238E27FC236}">
                <a16:creationId xmlns:a16="http://schemas.microsoft.com/office/drawing/2014/main" id="{71903B14-9E53-423E-AADD-510133AE7165}"/>
              </a:ext>
            </a:extLst>
          </p:cNvPr>
          <p:cNvSpPr txBox="1"/>
          <p:nvPr/>
        </p:nvSpPr>
        <p:spPr>
          <a:xfrm>
            <a:off x="116875" y="4038834"/>
            <a:ext cx="5787900" cy="6939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rPr>
              <a:t>Read more</a:t>
            </a:r>
            <a:endParaRPr kumimoji="0"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sng" strike="noStrike" kern="0" cap="none" spc="0" normalizeH="0" baseline="0" noProof="0" dirty="0">
                <a:ln>
                  <a:noFill/>
                </a:ln>
                <a:solidFill>
                  <a:srgbClr val="1155CC"/>
                </a:solidFill>
                <a:effectLst/>
                <a:highlight>
                  <a:srgbClr val="FFED00"/>
                </a:highlight>
                <a:uLnTx/>
                <a:uFillTx/>
                <a:latin typeface="Zilla Slab"/>
                <a:ea typeface="Zilla Slab"/>
                <a:cs typeface="Zilla Slab"/>
                <a:sym typeface="Zilla Slab"/>
                <a:hlinkClick r:id="rId5"/>
              </a:rPr>
              <a:t>https://mozilla.github.io/olm-whitepaper</a:t>
            </a:r>
            <a:endParaRPr kumimoji="0" sz="1800" b="0"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p:txBody>
      </p:sp>
      <p:pic>
        <p:nvPicPr>
          <p:cNvPr id="30" name="Google Shape;24;p4">
            <a:extLst>
              <a:ext uri="{FF2B5EF4-FFF2-40B4-BE49-F238E27FC236}">
                <a16:creationId xmlns:a16="http://schemas.microsoft.com/office/drawing/2014/main" id="{9157F008-D7BC-44C6-A15D-981D0A1981AB}"/>
              </a:ext>
            </a:extLst>
          </p:cNvPr>
          <p:cNvPicPr preferRelativeResize="0">
            <a:picLocks noChangeAspect="1"/>
          </p:cNvPicPr>
          <p:nvPr/>
        </p:nvPicPr>
        <p:blipFill>
          <a:blip r:embed="rId6">
            <a:alphaModFix/>
          </a:blip>
          <a:stretch>
            <a:fillRect/>
          </a:stretch>
        </p:blipFill>
        <p:spPr>
          <a:xfrm>
            <a:off x="228600" y="4734003"/>
            <a:ext cx="1197269" cy="343200"/>
          </a:xfrm>
          <a:prstGeom prst="rect">
            <a:avLst/>
          </a:prstGeom>
          <a:noFill/>
          <a:ln>
            <a:noFill/>
          </a:ln>
        </p:spPr>
      </p:pic>
    </p:spTree>
    <p:extLst>
      <p:ext uri="{BB962C8B-B14F-4D97-AF65-F5344CB8AC3E}">
        <p14:creationId xmlns:p14="http://schemas.microsoft.com/office/powerpoint/2010/main" val="3510985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3C65-AF4C-4B30-83B9-0FFDCB500236}"/>
              </a:ext>
            </a:extLst>
          </p:cNvPr>
          <p:cNvSpPr>
            <a:spLocks noGrp="1"/>
          </p:cNvSpPr>
          <p:nvPr>
            <p:ph type="title"/>
          </p:nvPr>
        </p:nvSpPr>
        <p:spPr>
          <a:xfrm>
            <a:off x="431799" y="2184922"/>
            <a:ext cx="4360334" cy="571512"/>
          </a:xfrm>
        </p:spPr>
        <p:txBody>
          <a:bodyPr/>
          <a:lstStyle/>
          <a:p>
            <a:r>
              <a:rPr lang="en-GB" dirty="0"/>
              <a:t>It takes a village</a:t>
            </a:r>
          </a:p>
        </p:txBody>
      </p:sp>
      <p:pic>
        <p:nvPicPr>
          <p:cNvPr id="8" name="Picture Placeholder 7">
            <a:extLst>
              <a:ext uri="{FF2B5EF4-FFF2-40B4-BE49-F238E27FC236}">
                <a16:creationId xmlns:a16="http://schemas.microsoft.com/office/drawing/2014/main" id="{6ECA07D7-6D0A-4EEF-A334-B354EE9700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3428" t="2987" r="27447" b="-182"/>
          <a:stretch/>
        </p:blipFill>
        <p:spPr>
          <a:xfrm>
            <a:off x="5695200" y="0"/>
            <a:ext cx="3448800" cy="4572000"/>
          </a:xfrm>
        </p:spPr>
      </p:pic>
      <p:sp>
        <p:nvSpPr>
          <p:cNvPr id="4" name="Text Placeholder 3">
            <a:extLst>
              <a:ext uri="{FF2B5EF4-FFF2-40B4-BE49-F238E27FC236}">
                <a16:creationId xmlns:a16="http://schemas.microsoft.com/office/drawing/2014/main" id="{3DA1CE1D-A4C1-469F-AD56-7612603E71EB}"/>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Tree>
    <p:extLst>
      <p:ext uri="{BB962C8B-B14F-4D97-AF65-F5344CB8AC3E}">
        <p14:creationId xmlns:p14="http://schemas.microsoft.com/office/powerpoint/2010/main" val="3616965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889E9E-379D-4EA2-BDE7-80EC9A3015F6}"/>
              </a:ext>
            </a:extLst>
          </p:cNvPr>
          <p:cNvSpPr>
            <a:spLocks noGrp="1"/>
          </p:cNvSpPr>
          <p:nvPr>
            <p:ph type="body" sz="quarter" idx="20"/>
          </p:nvPr>
        </p:nvSpPr>
        <p:spPr/>
        <p:txBody>
          <a:bodyPr/>
          <a:lstStyle/>
          <a:p>
            <a:r>
              <a:rPr lang="en-GB" dirty="0"/>
              <a:t>Academic errors have real world effects</a:t>
            </a:r>
          </a:p>
        </p:txBody>
      </p:sp>
      <p:pic>
        <p:nvPicPr>
          <p:cNvPr id="7" name="Picture 6">
            <a:extLst>
              <a:ext uri="{FF2B5EF4-FFF2-40B4-BE49-F238E27FC236}">
                <a16:creationId xmlns:a16="http://schemas.microsoft.com/office/drawing/2014/main" id="{39D3F9F1-121B-4BB1-866A-141250876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729" y="1112464"/>
            <a:ext cx="3060000" cy="3023915"/>
          </a:xfrm>
          <a:prstGeom prst="rect">
            <a:avLst/>
          </a:prstGeom>
        </p:spPr>
      </p:pic>
      <p:sp>
        <p:nvSpPr>
          <p:cNvPr id="9" name="TextBox 8">
            <a:extLst>
              <a:ext uri="{FF2B5EF4-FFF2-40B4-BE49-F238E27FC236}">
                <a16:creationId xmlns:a16="http://schemas.microsoft.com/office/drawing/2014/main" id="{170C2A42-A088-4AF8-AD9D-9F1FBC0C4C5A}"/>
              </a:ext>
            </a:extLst>
          </p:cNvPr>
          <p:cNvSpPr txBox="1"/>
          <p:nvPr/>
        </p:nvSpPr>
        <p:spPr>
          <a:xfrm>
            <a:off x="-1" y="4302177"/>
            <a:ext cx="5748793" cy="841323"/>
          </a:xfrm>
          <a:prstGeom prst="rect">
            <a:avLst/>
          </a:prstGeom>
          <a:noFill/>
        </p:spPr>
        <p:txBody>
          <a:bodyPr wrap="square" lIns="108000" tIns="0" rIns="0" bIns="72000" rtlCol="0" anchor="b">
            <a:noAutofit/>
          </a:bodyPr>
          <a:lstStyle/>
          <a:p>
            <a:r>
              <a:rPr lang="en-GB" sz="1400" dirty="0">
                <a:solidFill>
                  <a:schemeClr val="bg1"/>
                </a:solidFill>
              </a:rPr>
              <a:t>https://statmodeling.stat.columbia.edu/2013/04/16/memo-to-reinhart-and-rogoff-i-think-its-best-to-admit-your-errors-and-go-on-from-there</a:t>
            </a:r>
          </a:p>
          <a:p>
            <a:r>
              <a:rPr lang="en-GB" sz="1400" dirty="0">
                <a:solidFill>
                  <a:schemeClr val="bg1"/>
                </a:solidFill>
              </a:rPr>
              <a:t>https://www.bbc.co.uk/news/magazine-22223190</a:t>
            </a:r>
          </a:p>
        </p:txBody>
      </p:sp>
      <p:pic>
        <p:nvPicPr>
          <p:cNvPr id="6" name="Picture 5">
            <a:extLst>
              <a:ext uri="{FF2B5EF4-FFF2-40B4-BE49-F238E27FC236}">
                <a16:creationId xmlns:a16="http://schemas.microsoft.com/office/drawing/2014/main" id="{2EF076F5-66C1-4AF5-88B9-26ED9D28C151}"/>
              </a:ext>
            </a:extLst>
          </p:cNvPr>
          <p:cNvPicPr>
            <a:picLocks noChangeAspect="1"/>
          </p:cNvPicPr>
          <p:nvPr/>
        </p:nvPicPr>
        <p:blipFill rotWithShape="1">
          <a:blip r:embed="rId3"/>
          <a:srcRect l="6777" t="1770" r="36300" b="84681"/>
          <a:stretch/>
        </p:blipFill>
        <p:spPr>
          <a:xfrm>
            <a:off x="5313458" y="1112464"/>
            <a:ext cx="2703812" cy="3024000"/>
          </a:xfrm>
          <a:prstGeom prst="rect">
            <a:avLst/>
          </a:prstGeom>
        </p:spPr>
      </p:pic>
      <p:sp>
        <p:nvSpPr>
          <p:cNvPr id="8" name="Text Placeholder 4">
            <a:extLst>
              <a:ext uri="{FF2B5EF4-FFF2-40B4-BE49-F238E27FC236}">
                <a16:creationId xmlns:a16="http://schemas.microsoft.com/office/drawing/2014/main" id="{310F34C1-D01B-40E7-9DB6-42DA3CE80120}"/>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Tree>
    <p:extLst>
      <p:ext uri="{BB962C8B-B14F-4D97-AF65-F5344CB8AC3E}">
        <p14:creationId xmlns:p14="http://schemas.microsoft.com/office/powerpoint/2010/main" val="3921515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00AD1A-AE6C-4882-90FD-23CA8D769B69}"/>
              </a:ext>
            </a:extLst>
          </p:cNvPr>
          <p:cNvSpPr>
            <a:spLocks noGrp="1"/>
          </p:cNvSpPr>
          <p:nvPr>
            <p:ph type="body" sz="quarter" idx="14"/>
          </p:nvPr>
        </p:nvSpPr>
        <p:spPr>
          <a:noFill/>
        </p:spPr>
        <p:txBody>
          <a:bodyPr/>
          <a:lstStyle/>
          <a:p>
            <a:pPr marL="0" indent="0">
              <a:buNone/>
            </a:pPr>
            <a:r>
              <a:rPr lang="en-GB" sz="3200" dirty="0"/>
              <a:t>Ethical and transparent research goes beyond reproducibility</a:t>
            </a:r>
          </a:p>
        </p:txBody>
      </p:sp>
      <p:sp>
        <p:nvSpPr>
          <p:cNvPr id="11" name="Text Placeholder 10">
            <a:extLst>
              <a:ext uri="{FF2B5EF4-FFF2-40B4-BE49-F238E27FC236}">
                <a16:creationId xmlns:a16="http://schemas.microsoft.com/office/drawing/2014/main" id="{908EA82E-4028-45CD-B971-881BA27A1072}"/>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8" name="Picture 2">
            <a:extLst>
              <a:ext uri="{FF2B5EF4-FFF2-40B4-BE49-F238E27FC236}">
                <a16:creationId xmlns:a16="http://schemas.microsoft.com/office/drawing/2014/main" id="{9409484A-8BC6-4F54-B5E0-41855DCA81D4}"/>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a:stretch/>
        </p:blipFill>
        <p:spPr bwMode="auto">
          <a:xfrm>
            <a:off x="5251450" y="978694"/>
            <a:ext cx="3892550" cy="2919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A5C764-182A-40BD-BBE7-6B30F7001FD5}"/>
              </a:ext>
            </a:extLst>
          </p:cNvPr>
          <p:cNvSpPr txBox="1"/>
          <p:nvPr/>
        </p:nvSpPr>
        <p:spPr>
          <a:xfrm>
            <a:off x="-1" y="4302177"/>
            <a:ext cx="5748793" cy="841323"/>
          </a:xfrm>
          <a:prstGeom prst="rect">
            <a:avLst/>
          </a:prstGeom>
          <a:noFill/>
        </p:spPr>
        <p:txBody>
          <a:bodyPr wrap="square" lIns="108000" tIns="0" rIns="0" bIns="72000" rtlCol="0" anchor="b">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https://twitter.com/eturnermd1/status/737436322344927232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https://doi.org/10.6084/m9.figshare.3381379</a:t>
            </a:r>
          </a:p>
        </p:txBody>
      </p:sp>
    </p:spTree>
    <p:extLst>
      <p:ext uri="{BB962C8B-B14F-4D97-AF65-F5344CB8AC3E}">
        <p14:creationId xmlns:p14="http://schemas.microsoft.com/office/powerpoint/2010/main" val="988918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82E59-2F3F-504C-A7CB-C9E3A72BE8EA}"/>
              </a:ext>
            </a:extLst>
          </p:cNvPr>
          <p:cNvSpPr>
            <a:spLocks noGrp="1"/>
          </p:cNvSpPr>
          <p:nvPr>
            <p:ph idx="1"/>
          </p:nvPr>
        </p:nvSpPr>
        <p:spPr>
          <a:xfrm>
            <a:off x="547785" y="183566"/>
            <a:ext cx="6049003" cy="2509838"/>
          </a:xfrm>
        </p:spPr>
        <p:txBody>
          <a:bodyPr>
            <a:noAutofit/>
          </a:bodyPr>
          <a:lstStyle/>
          <a:p>
            <a:pPr marL="0" indent="0">
              <a:buNone/>
              <a:defRPr/>
            </a:pPr>
            <a:endParaRPr lang="en-GB" sz="1500" dirty="0"/>
          </a:p>
          <a:p>
            <a:pPr marL="132160" lvl="2" indent="0">
              <a:buNone/>
              <a:defRPr/>
            </a:pPr>
            <a:r>
              <a:rPr lang="en-GB" dirty="0"/>
              <a:t>Understand factors that contribute to poor research reproducibility</a:t>
            </a:r>
          </a:p>
          <a:p>
            <a:pPr marL="132160" lvl="2" indent="0">
              <a:buNone/>
              <a:defRPr/>
            </a:pPr>
            <a:r>
              <a:rPr lang="en-GB" dirty="0"/>
              <a:t>Provide training and disseminate best practice</a:t>
            </a:r>
          </a:p>
          <a:p>
            <a:pPr marL="132160" lvl="2" indent="0">
              <a:buNone/>
              <a:defRPr/>
            </a:pPr>
            <a:r>
              <a:rPr lang="en-GB" dirty="0"/>
              <a:t>Support and test interventions to improve reproducibility</a:t>
            </a:r>
          </a:p>
          <a:p>
            <a:pPr marL="132160" lvl="2" indent="0">
              <a:buNone/>
              <a:defRPr/>
            </a:pPr>
            <a:r>
              <a:rPr lang="en-GB" dirty="0"/>
              <a:t>Ensure coordination with stakeholders</a:t>
            </a:r>
          </a:p>
          <a:p>
            <a:pPr marL="214313" indent="-214313">
              <a:buFont typeface="Wingdings" panose="05000000000000000000" pitchFamily="2" charset="2"/>
              <a:buChar char="§"/>
              <a:defRPr/>
            </a:pPr>
            <a:endParaRPr lang="en-GB" sz="1500" dirty="0"/>
          </a:p>
          <a:p>
            <a:pPr>
              <a:defRPr/>
            </a:pPr>
            <a:r>
              <a:rPr lang="en-GB" sz="1500" dirty="0"/>
              <a:t>Launched March 2019</a:t>
            </a:r>
          </a:p>
          <a:p>
            <a:pPr>
              <a:defRPr/>
            </a:pPr>
            <a:r>
              <a:rPr lang="en-US" sz="1500" dirty="0"/>
              <a:t>Local network leads at &gt;40 UK institutions</a:t>
            </a:r>
          </a:p>
          <a:p>
            <a:pPr>
              <a:defRPr/>
            </a:pPr>
            <a:r>
              <a:rPr lang="en-GB" sz="1500" dirty="0"/>
              <a:t>Supported by a range of stakeholders</a:t>
            </a:r>
          </a:p>
          <a:p>
            <a:pPr marL="0" indent="0">
              <a:buNone/>
              <a:defRPr/>
            </a:pPr>
            <a:endParaRPr lang="en-GB" sz="1500" dirty="0"/>
          </a:p>
          <a:p>
            <a:pPr marL="0" indent="0">
              <a:buNone/>
              <a:defRPr/>
            </a:pPr>
            <a:endParaRPr lang="en-GB" sz="1500" dirty="0"/>
          </a:p>
          <a:p>
            <a:pPr>
              <a:defRPr/>
            </a:pPr>
            <a:endParaRPr lang="en-GB" sz="1500" dirty="0"/>
          </a:p>
        </p:txBody>
      </p:sp>
      <p:sp>
        <p:nvSpPr>
          <p:cNvPr id="19472" name="AutoShape 26" descr="https://ebi.emblstatic.net/web_guidelines/EBI-Framework/v1.3/images/logos/EMBL-EBI/EMBL_EBI_Logo_white.svg">
            <a:extLst>
              <a:ext uri="{FF2B5EF4-FFF2-40B4-BE49-F238E27FC236}">
                <a16:creationId xmlns:a16="http://schemas.microsoft.com/office/drawing/2014/main" id="{940877E9-FC28-474E-8A49-3DED15ACECB0}"/>
              </a:ext>
            </a:extLst>
          </p:cNvPr>
          <p:cNvSpPr>
            <a:spLocks noChangeAspect="1" noChangeArrowheads="1"/>
          </p:cNvSpPr>
          <p:nvPr/>
        </p:nvSpPr>
        <p:spPr bwMode="auto">
          <a:xfrm>
            <a:off x="4457700" y="2457450"/>
            <a:ext cx="2286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defTabSz="685800" eaLnBrk="1" fontAlgn="auto" hangingPunct="1">
              <a:spcBef>
                <a:spcPts val="0"/>
              </a:spcBef>
              <a:spcAft>
                <a:spcPts val="0"/>
              </a:spcAft>
            </a:pPr>
            <a:endParaRPr lang="en-US" altLang="en-US" sz="1350">
              <a:solidFill>
                <a:prstClr val="black"/>
              </a:solidFill>
              <a:cs typeface="+mn-cs"/>
            </a:endParaRPr>
          </a:p>
        </p:txBody>
      </p:sp>
      <p:grpSp>
        <p:nvGrpSpPr>
          <p:cNvPr id="11" name="Group 10">
            <a:extLst>
              <a:ext uri="{FF2B5EF4-FFF2-40B4-BE49-F238E27FC236}">
                <a16:creationId xmlns:a16="http://schemas.microsoft.com/office/drawing/2014/main" id="{B5DADEA1-8116-8345-A0AE-AA3F43488C5E}"/>
              </a:ext>
            </a:extLst>
          </p:cNvPr>
          <p:cNvGrpSpPr/>
          <p:nvPr/>
        </p:nvGrpSpPr>
        <p:grpSpPr>
          <a:xfrm>
            <a:off x="5609570" y="1650574"/>
            <a:ext cx="2650140" cy="1043366"/>
            <a:chOff x="6078530" y="3123523"/>
            <a:chExt cx="2895581" cy="1066697"/>
          </a:xfrm>
        </p:grpSpPr>
        <p:grpSp>
          <p:nvGrpSpPr>
            <p:cNvPr id="7" name="Group 6">
              <a:extLst>
                <a:ext uri="{FF2B5EF4-FFF2-40B4-BE49-F238E27FC236}">
                  <a16:creationId xmlns:a16="http://schemas.microsoft.com/office/drawing/2014/main" id="{9ECFBCD2-59C9-0A4B-8636-20D96C620090}"/>
                </a:ext>
              </a:extLst>
            </p:cNvPr>
            <p:cNvGrpSpPr/>
            <p:nvPr/>
          </p:nvGrpSpPr>
          <p:grpSpPr>
            <a:xfrm>
              <a:off x="6078530" y="3123523"/>
              <a:ext cx="2881769" cy="1066697"/>
              <a:chOff x="6078530" y="3123523"/>
              <a:chExt cx="2881769" cy="1066697"/>
            </a:xfrm>
          </p:grpSpPr>
          <p:pic>
            <p:nvPicPr>
              <p:cNvPr id="8" name="Picture 7"/>
              <p:cNvPicPr>
                <a:picLocks noChangeAspect="1"/>
              </p:cNvPicPr>
              <p:nvPr/>
            </p:nvPicPr>
            <p:blipFill>
              <a:blip r:embed="rId3"/>
              <a:stretch>
                <a:fillRect/>
              </a:stretch>
            </p:blipFill>
            <p:spPr>
              <a:xfrm>
                <a:off x="6619568" y="3123523"/>
                <a:ext cx="726241" cy="711201"/>
              </a:xfrm>
              <a:prstGeom prst="rect">
                <a:avLst/>
              </a:prstGeom>
            </p:spPr>
          </p:pic>
          <p:pic>
            <p:nvPicPr>
              <p:cNvPr id="9" name="Picture 8"/>
              <p:cNvPicPr>
                <a:picLocks noChangeAspect="1"/>
              </p:cNvPicPr>
              <p:nvPr/>
            </p:nvPicPr>
            <p:blipFill>
              <a:blip r:embed="rId4"/>
              <a:stretch>
                <a:fillRect/>
              </a:stretch>
            </p:blipFill>
            <p:spPr>
              <a:xfrm>
                <a:off x="7247078" y="3123524"/>
                <a:ext cx="627644" cy="711201"/>
              </a:xfrm>
              <a:prstGeom prst="rect">
                <a:avLst/>
              </a:prstGeom>
            </p:spPr>
          </p:pic>
          <p:pic>
            <p:nvPicPr>
              <p:cNvPr id="10" name="Picture 9"/>
              <p:cNvPicPr>
                <a:picLocks noChangeAspect="1"/>
              </p:cNvPicPr>
              <p:nvPr/>
            </p:nvPicPr>
            <p:blipFill>
              <a:blip r:embed="rId5"/>
              <a:stretch>
                <a:fillRect/>
              </a:stretch>
            </p:blipFill>
            <p:spPr>
              <a:xfrm>
                <a:off x="7857788" y="3123525"/>
                <a:ext cx="561473" cy="711200"/>
              </a:xfrm>
              <a:prstGeom prst="rect">
                <a:avLst/>
              </a:prstGeom>
            </p:spPr>
          </p:pic>
          <p:pic>
            <p:nvPicPr>
              <p:cNvPr id="12" name="Picture 11"/>
              <p:cNvPicPr>
                <a:picLocks noChangeAspect="1"/>
              </p:cNvPicPr>
              <p:nvPr/>
            </p:nvPicPr>
            <p:blipFill>
              <a:blip r:embed="rId6"/>
              <a:stretch>
                <a:fillRect/>
              </a:stretch>
            </p:blipFill>
            <p:spPr>
              <a:xfrm>
                <a:off x="6078530" y="3123523"/>
                <a:ext cx="652905" cy="711200"/>
              </a:xfrm>
              <a:prstGeom prst="rect">
                <a:avLst/>
              </a:prstGeom>
            </p:spPr>
          </p:pic>
          <p:pic>
            <p:nvPicPr>
              <p:cNvPr id="13" name="Picture 12"/>
              <p:cNvPicPr>
                <a:picLocks noChangeAspect="1"/>
              </p:cNvPicPr>
              <p:nvPr/>
            </p:nvPicPr>
            <p:blipFill>
              <a:blip r:embed="rId7"/>
              <a:stretch>
                <a:fillRect/>
              </a:stretch>
            </p:blipFill>
            <p:spPr>
              <a:xfrm>
                <a:off x="8370578" y="3123525"/>
                <a:ext cx="589721" cy="711199"/>
              </a:xfrm>
              <a:prstGeom prst="rect">
                <a:avLst/>
              </a:prstGeom>
            </p:spPr>
          </p:pic>
          <p:sp>
            <p:nvSpPr>
              <p:cNvPr id="16" name="Rectangle 15"/>
              <p:cNvSpPr/>
              <p:nvPr/>
            </p:nvSpPr>
            <p:spPr>
              <a:xfrm>
                <a:off x="6159335" y="3848543"/>
                <a:ext cx="543305" cy="330391"/>
              </a:xfrm>
              <a:prstGeom prst="rect">
                <a:avLst/>
              </a:prstGeom>
            </p:spPr>
            <p:txBody>
              <a:bodyPr wrap="none">
                <a:spAutoFit/>
              </a:bodyPr>
              <a:lstStyle/>
              <a:p>
                <a:pPr algn="ctr" defTabSz="685800" eaLnBrk="1" fontAlgn="auto" hangingPunct="1">
                  <a:spcBef>
                    <a:spcPts val="0"/>
                  </a:spcBef>
                  <a:spcAft>
                    <a:spcPts val="0"/>
                  </a:spcAft>
                </a:pPr>
                <a:r>
                  <a:rPr lang="en-US" sz="750" dirty="0">
                    <a:solidFill>
                      <a:prstClr val="black"/>
                    </a:solidFill>
                    <a:latin typeface="Calibri"/>
                    <a:cs typeface="+mn-cs"/>
                  </a:rPr>
                  <a:t>Marcus </a:t>
                </a:r>
              </a:p>
              <a:p>
                <a:pPr algn="ctr" defTabSz="685800" eaLnBrk="1" fontAlgn="auto" hangingPunct="1">
                  <a:spcBef>
                    <a:spcPts val="0"/>
                  </a:spcBef>
                  <a:spcAft>
                    <a:spcPts val="0"/>
                  </a:spcAft>
                </a:pPr>
                <a:r>
                  <a:rPr lang="en-US" sz="750" dirty="0" err="1">
                    <a:solidFill>
                      <a:prstClr val="black"/>
                    </a:solidFill>
                    <a:latin typeface="Calibri"/>
                    <a:cs typeface="+mn-cs"/>
                  </a:rPr>
                  <a:t>Munafò</a:t>
                </a:r>
                <a:endParaRPr lang="en-US" sz="750" dirty="0">
                  <a:solidFill>
                    <a:prstClr val="black"/>
                  </a:solidFill>
                  <a:latin typeface="Calibri"/>
                  <a:cs typeface="+mn-cs"/>
                </a:endParaRPr>
              </a:p>
            </p:txBody>
          </p:sp>
          <p:sp>
            <p:nvSpPr>
              <p:cNvPr id="38" name="Rectangle 37"/>
              <p:cNvSpPr/>
              <p:nvPr/>
            </p:nvSpPr>
            <p:spPr>
              <a:xfrm>
                <a:off x="6676932" y="3859829"/>
                <a:ext cx="632629" cy="330391"/>
              </a:xfrm>
              <a:prstGeom prst="rect">
                <a:avLst/>
              </a:prstGeom>
            </p:spPr>
            <p:txBody>
              <a:bodyPr wrap="none">
                <a:spAutoFit/>
              </a:bodyPr>
              <a:lstStyle/>
              <a:p>
                <a:pPr algn="ctr" defTabSz="685800" eaLnBrk="1" fontAlgn="auto" hangingPunct="1">
                  <a:spcBef>
                    <a:spcPts val="0"/>
                  </a:spcBef>
                  <a:spcAft>
                    <a:spcPts val="0"/>
                  </a:spcAft>
                </a:pPr>
                <a:r>
                  <a:rPr lang="en-US" sz="750" dirty="0">
                    <a:solidFill>
                      <a:prstClr val="black"/>
                    </a:solidFill>
                    <a:latin typeface="Calibri"/>
                    <a:cs typeface="+mn-cs"/>
                  </a:rPr>
                  <a:t>Laura</a:t>
                </a:r>
              </a:p>
              <a:p>
                <a:pPr algn="ctr" defTabSz="685800" eaLnBrk="1" fontAlgn="auto" hangingPunct="1">
                  <a:spcBef>
                    <a:spcPts val="0"/>
                  </a:spcBef>
                  <a:spcAft>
                    <a:spcPts val="0"/>
                  </a:spcAft>
                </a:pPr>
                <a:r>
                  <a:rPr lang="en-US" sz="750" dirty="0">
                    <a:solidFill>
                      <a:prstClr val="black"/>
                    </a:solidFill>
                    <a:latin typeface="Calibri"/>
                    <a:cs typeface="+mn-cs"/>
                  </a:rPr>
                  <a:t>Fortunato</a:t>
                </a:r>
              </a:p>
            </p:txBody>
          </p:sp>
          <p:sp>
            <p:nvSpPr>
              <p:cNvPr id="39" name="Rectangle 38"/>
              <p:cNvSpPr/>
              <p:nvPr/>
            </p:nvSpPr>
            <p:spPr>
              <a:xfrm>
                <a:off x="7328056" y="3854688"/>
                <a:ext cx="599351" cy="330391"/>
              </a:xfrm>
              <a:prstGeom prst="rect">
                <a:avLst/>
              </a:prstGeom>
            </p:spPr>
            <p:txBody>
              <a:bodyPr wrap="none">
                <a:spAutoFit/>
              </a:bodyPr>
              <a:lstStyle/>
              <a:p>
                <a:pPr algn="ctr" defTabSz="685800" eaLnBrk="1" fontAlgn="auto" hangingPunct="1">
                  <a:spcBef>
                    <a:spcPts val="0"/>
                  </a:spcBef>
                  <a:spcAft>
                    <a:spcPts val="0"/>
                  </a:spcAft>
                </a:pPr>
                <a:r>
                  <a:rPr lang="en-US" sz="750" dirty="0">
                    <a:solidFill>
                      <a:prstClr val="black"/>
                    </a:solidFill>
                    <a:latin typeface="Calibri"/>
                    <a:cs typeface="+mn-cs"/>
                  </a:rPr>
                  <a:t>Malcolm </a:t>
                </a:r>
              </a:p>
              <a:p>
                <a:pPr algn="ctr" defTabSz="685800" eaLnBrk="1" fontAlgn="auto" hangingPunct="1">
                  <a:spcBef>
                    <a:spcPts val="0"/>
                  </a:spcBef>
                  <a:spcAft>
                    <a:spcPts val="0"/>
                  </a:spcAft>
                </a:pPr>
                <a:r>
                  <a:rPr lang="en-US" sz="750" dirty="0">
                    <a:solidFill>
                      <a:prstClr val="black"/>
                    </a:solidFill>
                    <a:latin typeface="Calibri"/>
                    <a:cs typeface="+mn-cs"/>
                  </a:rPr>
                  <a:t>MacLeod</a:t>
                </a:r>
              </a:p>
            </p:txBody>
          </p:sp>
          <p:sp>
            <p:nvSpPr>
              <p:cNvPr id="40" name="Rectangle 39"/>
              <p:cNvSpPr/>
              <p:nvPr/>
            </p:nvSpPr>
            <p:spPr>
              <a:xfrm>
                <a:off x="7896647" y="3849548"/>
                <a:ext cx="483755" cy="330391"/>
              </a:xfrm>
              <a:prstGeom prst="rect">
                <a:avLst/>
              </a:prstGeom>
            </p:spPr>
            <p:txBody>
              <a:bodyPr wrap="none">
                <a:spAutoFit/>
              </a:bodyPr>
              <a:lstStyle/>
              <a:p>
                <a:pPr algn="ctr" defTabSz="685800" eaLnBrk="1" fontAlgn="auto" hangingPunct="1">
                  <a:spcBef>
                    <a:spcPts val="0"/>
                  </a:spcBef>
                  <a:spcAft>
                    <a:spcPts val="0"/>
                  </a:spcAft>
                </a:pPr>
                <a:r>
                  <a:rPr lang="en-US" sz="750" dirty="0">
                    <a:solidFill>
                      <a:prstClr val="black"/>
                    </a:solidFill>
                    <a:latin typeface="Calibri"/>
                    <a:cs typeface="+mn-cs"/>
                  </a:rPr>
                  <a:t>Alex </a:t>
                </a:r>
              </a:p>
              <a:p>
                <a:pPr algn="ctr" defTabSz="685800" eaLnBrk="1" fontAlgn="auto" hangingPunct="1">
                  <a:spcBef>
                    <a:spcPts val="0"/>
                  </a:spcBef>
                  <a:spcAft>
                    <a:spcPts val="0"/>
                  </a:spcAft>
                </a:pPr>
                <a:r>
                  <a:rPr lang="en-US" sz="750" dirty="0">
                    <a:solidFill>
                      <a:prstClr val="black"/>
                    </a:solidFill>
                    <a:latin typeface="Calibri"/>
                    <a:cs typeface="+mn-cs"/>
                  </a:rPr>
                  <a:t>Collins</a:t>
                </a:r>
              </a:p>
            </p:txBody>
          </p:sp>
        </p:grpSp>
        <p:sp>
          <p:nvSpPr>
            <p:cNvPr id="41" name="Rectangle 40"/>
            <p:cNvSpPr/>
            <p:nvPr/>
          </p:nvSpPr>
          <p:spPr>
            <a:xfrm>
              <a:off x="8339730" y="3848543"/>
              <a:ext cx="634381" cy="330391"/>
            </a:xfrm>
            <a:prstGeom prst="rect">
              <a:avLst/>
            </a:prstGeom>
          </p:spPr>
          <p:txBody>
            <a:bodyPr wrap="none">
              <a:spAutoFit/>
            </a:bodyPr>
            <a:lstStyle/>
            <a:p>
              <a:pPr algn="ctr" defTabSz="685800" eaLnBrk="1" fontAlgn="auto" hangingPunct="1">
                <a:spcBef>
                  <a:spcPts val="0"/>
                </a:spcBef>
                <a:spcAft>
                  <a:spcPts val="0"/>
                </a:spcAft>
              </a:pPr>
              <a:r>
                <a:rPr lang="en-US" sz="750" dirty="0">
                  <a:solidFill>
                    <a:prstClr val="black"/>
                  </a:solidFill>
                  <a:latin typeface="Calibri"/>
                  <a:cs typeface="+mn-cs"/>
                </a:rPr>
                <a:t>Chris</a:t>
              </a:r>
            </a:p>
            <a:p>
              <a:pPr algn="ctr" defTabSz="685800" eaLnBrk="1" fontAlgn="auto" hangingPunct="1">
                <a:spcBef>
                  <a:spcPts val="0"/>
                </a:spcBef>
                <a:spcAft>
                  <a:spcPts val="0"/>
                </a:spcAft>
              </a:pPr>
              <a:r>
                <a:rPr lang="en-US" sz="750" dirty="0">
                  <a:solidFill>
                    <a:prstClr val="black"/>
                  </a:solidFill>
                  <a:latin typeface="Calibri"/>
                  <a:cs typeface="+mn-cs"/>
                </a:rPr>
                <a:t>Chambers</a:t>
              </a:r>
            </a:p>
          </p:txBody>
        </p:sp>
      </p:grpSp>
      <p:grpSp>
        <p:nvGrpSpPr>
          <p:cNvPr id="6" name="Group 5">
            <a:extLst>
              <a:ext uri="{FF2B5EF4-FFF2-40B4-BE49-F238E27FC236}">
                <a16:creationId xmlns:a16="http://schemas.microsoft.com/office/drawing/2014/main" id="{24ED8058-A948-E741-9F32-AF2DD8603239}"/>
              </a:ext>
            </a:extLst>
          </p:cNvPr>
          <p:cNvGrpSpPr/>
          <p:nvPr/>
        </p:nvGrpSpPr>
        <p:grpSpPr>
          <a:xfrm>
            <a:off x="1679758" y="2954518"/>
            <a:ext cx="6909071" cy="1674088"/>
            <a:chOff x="465772" y="4947278"/>
            <a:chExt cx="7661647" cy="1748607"/>
          </a:xfrm>
        </p:grpSpPr>
        <p:pic>
          <p:nvPicPr>
            <p:cNvPr id="30" name="Picture 29"/>
            <p:cNvPicPr>
              <a:picLocks noChangeAspect="1"/>
            </p:cNvPicPr>
            <p:nvPr/>
          </p:nvPicPr>
          <p:blipFill>
            <a:blip r:embed="rId8"/>
            <a:stretch>
              <a:fillRect/>
            </a:stretch>
          </p:blipFill>
          <p:spPr>
            <a:xfrm>
              <a:off x="7276519" y="6111685"/>
              <a:ext cx="850900" cy="499504"/>
            </a:xfrm>
            <a:prstGeom prst="rect">
              <a:avLst/>
            </a:prstGeom>
          </p:spPr>
        </p:pic>
        <p:pic>
          <p:nvPicPr>
            <p:cNvPr id="19457" name="Picture 18" descr="Image result for UKRIO">
              <a:extLst>
                <a:ext uri="{FF2B5EF4-FFF2-40B4-BE49-F238E27FC236}">
                  <a16:creationId xmlns:a16="http://schemas.microsoft.com/office/drawing/2014/main" id="{45E12AF6-6BF6-B948-A09F-DC86E90552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4860" y="5870385"/>
              <a:ext cx="779462" cy="78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2FCCA62-246A-BD46-ADA7-C2747915906D}"/>
                </a:ext>
              </a:extLst>
            </p:cNvPr>
            <p:cNvSpPr/>
            <p:nvPr/>
          </p:nvSpPr>
          <p:spPr>
            <a:xfrm>
              <a:off x="668972" y="5714810"/>
              <a:ext cx="596900" cy="53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en-GB" sz="1350">
                <a:solidFill>
                  <a:prstClr val="white"/>
                </a:solidFill>
                <a:latin typeface="Calibri"/>
              </a:endParaRPr>
            </a:p>
          </p:txBody>
        </p:sp>
        <p:pic>
          <p:nvPicPr>
            <p:cNvPr id="19464" name="Picture 2" descr="Research England Logo">
              <a:extLst>
                <a:ext uri="{FF2B5EF4-FFF2-40B4-BE49-F238E27FC236}">
                  <a16:creationId xmlns:a16="http://schemas.microsoft.com/office/drawing/2014/main" id="{ED03DD47-E8AB-D141-8553-28F3AB6145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572" y="6027548"/>
              <a:ext cx="1157288" cy="465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5" name="Picture 4" descr="MRC - Medical Research Council">
              <a:extLst>
                <a:ext uri="{FF2B5EF4-FFF2-40B4-BE49-F238E27FC236}">
                  <a16:creationId xmlns:a16="http://schemas.microsoft.com/office/drawing/2014/main" id="{E770FDE8-98C5-1545-90B2-15663AD38C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9272" y="5383023"/>
              <a:ext cx="1131888"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6" name="Picture 8" descr="Image result for ESRC">
              <a:extLst>
                <a:ext uri="{FF2B5EF4-FFF2-40B4-BE49-F238E27FC236}">
                  <a16:creationId xmlns:a16="http://schemas.microsoft.com/office/drawing/2014/main" id="{CB30B29E-5B47-5945-A652-BF869BDC3E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0860" y="5381435"/>
              <a:ext cx="763587" cy="63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7" name="Picture 10" descr="Natural Environment Research Council.jpg">
              <a:extLst>
                <a:ext uri="{FF2B5EF4-FFF2-40B4-BE49-F238E27FC236}">
                  <a16:creationId xmlns:a16="http://schemas.microsoft.com/office/drawing/2014/main" id="{58E45E34-25BE-F74F-8430-E32E98CC1C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6260" y="6087873"/>
              <a:ext cx="65405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8" name="Picture 12" descr="Image result for wellcome">
              <a:extLst>
                <a:ext uri="{FF2B5EF4-FFF2-40B4-BE49-F238E27FC236}">
                  <a16:creationId xmlns:a16="http://schemas.microsoft.com/office/drawing/2014/main" id="{3EED1872-3C97-E64E-8457-0CB44C8E58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10497" y="5381435"/>
              <a:ext cx="603250" cy="60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9" name="Picture 14" descr="Image result for mq mental">
              <a:extLst>
                <a:ext uri="{FF2B5EF4-FFF2-40B4-BE49-F238E27FC236}">
                  <a16:creationId xmlns:a16="http://schemas.microsoft.com/office/drawing/2014/main" id="{E94D8A18-DA70-2744-9190-297F33B7E2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10497" y="6081523"/>
              <a:ext cx="487363" cy="487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0" name="Picture 16" descr="Image result for jisc">
              <a:extLst>
                <a:ext uri="{FF2B5EF4-FFF2-40B4-BE49-F238E27FC236}">
                  <a16:creationId xmlns:a16="http://schemas.microsoft.com/office/drawing/2014/main" id="{6B6B6C8E-6846-0E47-B18B-D489A1A45D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43922" y="5398898"/>
              <a:ext cx="568325" cy="56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1" name="Picture 20" descr="Image result for chdi foundation">
              <a:extLst>
                <a:ext uri="{FF2B5EF4-FFF2-40B4-BE49-F238E27FC236}">
                  <a16:creationId xmlns:a16="http://schemas.microsoft.com/office/drawing/2014/main" id="{4EF43E1A-154F-7F45-9328-326FD6B38B9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02897" y="5482241"/>
              <a:ext cx="706438" cy="1157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3" name="Picture 30" descr="Image result for EMBL-EBI">
              <a:extLst>
                <a:ext uri="{FF2B5EF4-FFF2-40B4-BE49-F238E27FC236}">
                  <a16:creationId xmlns:a16="http://schemas.microsoft.com/office/drawing/2014/main" id="{10670712-47D8-9847-B558-AC207E87196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9335" y="6111685"/>
              <a:ext cx="11017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4" name="Picture 34" descr="Image result for PLOS">
              <a:extLst>
                <a:ext uri="{FF2B5EF4-FFF2-40B4-BE49-F238E27FC236}">
                  <a16:creationId xmlns:a16="http://schemas.microsoft.com/office/drawing/2014/main" id="{034186C7-2988-BE42-9EF4-408B904E256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04379" y="4982358"/>
              <a:ext cx="10572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5" name="Picture 22" descr="Universities UK">
              <a:extLst>
                <a:ext uri="{FF2B5EF4-FFF2-40B4-BE49-F238E27FC236}">
                  <a16:creationId xmlns:a16="http://schemas.microsoft.com/office/drawing/2014/main" id="{62CAE1D3-9633-5C45-86FD-75A35D3B55E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23790" y="5524310"/>
              <a:ext cx="860425"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6" name="Picture 3">
              <a:extLst>
                <a:ext uri="{FF2B5EF4-FFF2-40B4-BE49-F238E27FC236}">
                  <a16:creationId xmlns:a16="http://schemas.microsoft.com/office/drawing/2014/main" id="{C10FCD33-6019-1A43-909B-D93229CADFF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40570" y="5341235"/>
              <a:ext cx="638175"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7" name="Picture 24" descr="Image result for NC3Rs">
              <a:extLst>
                <a:ext uri="{FF2B5EF4-FFF2-40B4-BE49-F238E27FC236}">
                  <a16:creationId xmlns:a16="http://schemas.microsoft.com/office/drawing/2014/main" id="{736B438C-76D4-FB40-A58C-BE053448C20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0775" y="5375085"/>
              <a:ext cx="666750" cy="666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23"/>
            <a:stretch>
              <a:fillRect/>
            </a:stretch>
          </p:blipFill>
          <p:spPr>
            <a:xfrm>
              <a:off x="4078922" y="5381435"/>
              <a:ext cx="622300" cy="622300"/>
            </a:xfrm>
            <a:prstGeom prst="rect">
              <a:avLst/>
            </a:prstGeom>
          </p:spPr>
        </p:pic>
        <p:pic>
          <p:nvPicPr>
            <p:cNvPr id="23" name="Picture 22"/>
            <p:cNvPicPr>
              <a:picLocks noChangeAspect="1"/>
            </p:cNvPicPr>
            <p:nvPr/>
          </p:nvPicPr>
          <p:blipFill>
            <a:blip r:embed="rId24"/>
            <a:stretch>
              <a:fillRect/>
            </a:stretch>
          </p:blipFill>
          <p:spPr>
            <a:xfrm>
              <a:off x="4110672" y="6060885"/>
              <a:ext cx="635000" cy="635000"/>
            </a:xfrm>
            <a:prstGeom prst="rect">
              <a:avLst/>
            </a:prstGeom>
          </p:spPr>
        </p:pic>
        <p:pic>
          <p:nvPicPr>
            <p:cNvPr id="24" name="Picture 23"/>
            <p:cNvPicPr>
              <a:picLocks noChangeAspect="1"/>
            </p:cNvPicPr>
            <p:nvPr/>
          </p:nvPicPr>
          <p:blipFill>
            <a:blip r:embed="rId25"/>
            <a:stretch>
              <a:fillRect/>
            </a:stretch>
          </p:blipFill>
          <p:spPr>
            <a:xfrm>
              <a:off x="4823644" y="5410011"/>
              <a:ext cx="453655" cy="501650"/>
            </a:xfrm>
            <a:prstGeom prst="rect">
              <a:avLst/>
            </a:prstGeom>
          </p:spPr>
        </p:pic>
        <p:pic>
          <p:nvPicPr>
            <p:cNvPr id="25" name="Picture 24"/>
            <p:cNvPicPr>
              <a:picLocks noChangeAspect="1"/>
            </p:cNvPicPr>
            <p:nvPr/>
          </p:nvPicPr>
          <p:blipFill>
            <a:blip r:embed="rId26"/>
            <a:stretch>
              <a:fillRect/>
            </a:stretch>
          </p:blipFill>
          <p:spPr>
            <a:xfrm>
              <a:off x="4853622" y="6040345"/>
              <a:ext cx="549275" cy="549275"/>
            </a:xfrm>
            <a:prstGeom prst="rect">
              <a:avLst/>
            </a:prstGeom>
          </p:spPr>
        </p:pic>
        <p:pic>
          <p:nvPicPr>
            <p:cNvPr id="27" name="Picture 26"/>
            <p:cNvPicPr>
              <a:picLocks noChangeAspect="1"/>
            </p:cNvPicPr>
            <p:nvPr/>
          </p:nvPicPr>
          <p:blipFill>
            <a:blip r:embed="rId27"/>
            <a:stretch>
              <a:fillRect/>
            </a:stretch>
          </p:blipFill>
          <p:spPr>
            <a:xfrm>
              <a:off x="6610563" y="4947278"/>
              <a:ext cx="1331912" cy="376222"/>
            </a:xfrm>
            <a:prstGeom prst="rect">
              <a:avLst/>
            </a:prstGeom>
          </p:spPr>
        </p:pic>
        <p:pic>
          <p:nvPicPr>
            <p:cNvPr id="28" name="Picture 27"/>
            <p:cNvPicPr>
              <a:picLocks noChangeAspect="1"/>
            </p:cNvPicPr>
            <p:nvPr/>
          </p:nvPicPr>
          <p:blipFill>
            <a:blip r:embed="rId28"/>
            <a:stretch>
              <a:fillRect/>
            </a:stretch>
          </p:blipFill>
          <p:spPr>
            <a:xfrm>
              <a:off x="4405947" y="5012133"/>
              <a:ext cx="895350" cy="329102"/>
            </a:xfrm>
            <a:prstGeom prst="rect">
              <a:avLst/>
            </a:prstGeom>
          </p:spPr>
        </p:pic>
        <p:pic>
          <p:nvPicPr>
            <p:cNvPr id="29" name="Picture 28"/>
            <p:cNvPicPr>
              <a:picLocks noChangeAspect="1"/>
            </p:cNvPicPr>
            <p:nvPr/>
          </p:nvPicPr>
          <p:blipFill>
            <a:blip r:embed="rId29"/>
            <a:stretch>
              <a:fillRect/>
            </a:stretch>
          </p:blipFill>
          <p:spPr>
            <a:xfrm>
              <a:off x="465772" y="4982358"/>
              <a:ext cx="2375766" cy="228074"/>
            </a:xfrm>
            <a:prstGeom prst="rect">
              <a:avLst/>
            </a:prstGeom>
          </p:spPr>
        </p:pic>
        <p:pic>
          <p:nvPicPr>
            <p:cNvPr id="31" name="Picture 30"/>
            <p:cNvPicPr>
              <a:picLocks noChangeAspect="1"/>
            </p:cNvPicPr>
            <p:nvPr/>
          </p:nvPicPr>
          <p:blipFill>
            <a:blip r:embed="rId30"/>
            <a:stretch>
              <a:fillRect/>
            </a:stretch>
          </p:blipFill>
          <p:spPr>
            <a:xfrm>
              <a:off x="2898688" y="4982358"/>
              <a:ext cx="1371600" cy="358877"/>
            </a:xfrm>
            <a:prstGeom prst="rect">
              <a:avLst/>
            </a:prstGeom>
          </p:spPr>
        </p:pic>
      </p:grpSp>
      <p:sp>
        <p:nvSpPr>
          <p:cNvPr id="43" name="Text Placeholder 10">
            <a:extLst>
              <a:ext uri="{FF2B5EF4-FFF2-40B4-BE49-F238E27FC236}">
                <a16:creationId xmlns:a16="http://schemas.microsoft.com/office/drawing/2014/main" id="{45E068FD-A241-4F34-9EFF-C655BF99270E}"/>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chemeClr val="tx1"/>
                </a:solidFill>
                <a:effectLst/>
                <a:uLnTx/>
                <a:uFillTx/>
                <a:latin typeface="Arial"/>
                <a:ea typeface="+mn-ea"/>
                <a:cs typeface="+mn-cs"/>
              </a:rPr>
              <a:t>@</a:t>
            </a:r>
            <a:r>
              <a:rPr kumimoji="0" lang="en-GB" sz="1400" b="0" i="0" u="none" strike="noStrike" kern="1200" cap="none" spc="0" normalizeH="0" baseline="0" noProof="0" dirty="0" err="1">
                <a:ln>
                  <a:noFill/>
                </a:ln>
                <a:solidFill>
                  <a:schemeClr val="tx1"/>
                </a:solidFill>
                <a:effectLst/>
                <a:uLnTx/>
                <a:uFillTx/>
                <a:latin typeface="Arial"/>
                <a:ea typeface="+mn-ea"/>
                <a:cs typeface="+mn-cs"/>
              </a:rPr>
              <a:t>ukrepro</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TuringWay</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kirstie_j</a:t>
            </a:r>
            <a:endParaRPr kumimoji="0" lang="en-GB" sz="1400" b="0" i="0" u="none" strike="noStrike" kern="1200" cap="none" spc="0" normalizeH="0" baseline="0" noProof="0" dirty="0">
              <a:ln>
                <a:noFill/>
              </a:ln>
              <a:solidFill>
                <a:schemeClr val="tx1"/>
              </a:solidFill>
              <a:effectLst/>
              <a:uLnTx/>
              <a:uFillTx/>
              <a:latin typeface="Arial"/>
              <a:ea typeface="+mn-ea"/>
              <a:cs typeface="+mn-cs"/>
            </a:endParaRPr>
          </a:p>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https://doi.org/10.5281/zenodo.3346767</a:t>
            </a:r>
          </a:p>
        </p:txBody>
      </p:sp>
    </p:spTree>
    <p:extLst>
      <p:ext uri="{BB962C8B-B14F-4D97-AF65-F5344CB8AC3E}">
        <p14:creationId xmlns:p14="http://schemas.microsoft.com/office/powerpoint/2010/main" val="3630021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A858C89-F47A-BC48-82B3-9158F75FBB62}"/>
              </a:ext>
            </a:extLst>
          </p:cNvPr>
          <p:cNvGrpSpPr/>
          <p:nvPr/>
        </p:nvGrpSpPr>
        <p:grpSpPr>
          <a:xfrm>
            <a:off x="5016876" y="418114"/>
            <a:ext cx="3017804" cy="692498"/>
            <a:chOff x="465772" y="4947278"/>
            <a:chExt cx="7661647" cy="1748607"/>
          </a:xfrm>
        </p:grpSpPr>
        <p:pic>
          <p:nvPicPr>
            <p:cNvPr id="41" name="Picture 40">
              <a:extLst>
                <a:ext uri="{FF2B5EF4-FFF2-40B4-BE49-F238E27FC236}">
                  <a16:creationId xmlns:a16="http://schemas.microsoft.com/office/drawing/2014/main" id="{6C69520C-2E92-A340-BC1D-0610E1E7F5C9}"/>
                </a:ext>
              </a:extLst>
            </p:cNvPr>
            <p:cNvPicPr>
              <a:picLocks noChangeAspect="1"/>
            </p:cNvPicPr>
            <p:nvPr/>
          </p:nvPicPr>
          <p:blipFill>
            <a:blip r:embed="rId3"/>
            <a:stretch>
              <a:fillRect/>
            </a:stretch>
          </p:blipFill>
          <p:spPr>
            <a:xfrm>
              <a:off x="7276519" y="6111685"/>
              <a:ext cx="850900" cy="499504"/>
            </a:xfrm>
            <a:prstGeom prst="rect">
              <a:avLst/>
            </a:prstGeom>
          </p:spPr>
        </p:pic>
        <p:pic>
          <p:nvPicPr>
            <p:cNvPr id="42" name="Picture 18" descr="Image result for UKRIO">
              <a:extLst>
                <a:ext uri="{FF2B5EF4-FFF2-40B4-BE49-F238E27FC236}">
                  <a16:creationId xmlns:a16="http://schemas.microsoft.com/office/drawing/2014/main" id="{AA32CFA0-2FB6-424E-BC73-7DFEE6AF1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4860" y="5870385"/>
              <a:ext cx="779462" cy="78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Rectangle 42">
              <a:extLst>
                <a:ext uri="{FF2B5EF4-FFF2-40B4-BE49-F238E27FC236}">
                  <a16:creationId xmlns:a16="http://schemas.microsoft.com/office/drawing/2014/main" id="{28B6B2A5-F2C8-AC47-B435-E35616ECA89D}"/>
                </a:ext>
              </a:extLst>
            </p:cNvPr>
            <p:cNvSpPr/>
            <p:nvPr/>
          </p:nvSpPr>
          <p:spPr>
            <a:xfrm>
              <a:off x="668972" y="5714810"/>
              <a:ext cx="596900" cy="53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en-GB" sz="1350">
                <a:solidFill>
                  <a:prstClr val="white"/>
                </a:solidFill>
                <a:latin typeface="Calibri"/>
              </a:endParaRPr>
            </a:p>
          </p:txBody>
        </p:sp>
        <p:pic>
          <p:nvPicPr>
            <p:cNvPr id="44" name="Picture 2" descr="Research England Logo">
              <a:extLst>
                <a:ext uri="{FF2B5EF4-FFF2-40B4-BE49-F238E27FC236}">
                  <a16:creationId xmlns:a16="http://schemas.microsoft.com/office/drawing/2014/main" id="{BB03D4D7-DEA0-1A49-AB3C-1C85857926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572" y="6027548"/>
              <a:ext cx="1157288" cy="465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 name="Picture 4" descr="MRC - Medical Research Council">
              <a:extLst>
                <a:ext uri="{FF2B5EF4-FFF2-40B4-BE49-F238E27FC236}">
                  <a16:creationId xmlns:a16="http://schemas.microsoft.com/office/drawing/2014/main" id="{B9D696C2-AB5D-D44C-9E08-7B9D653D0B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 y="5383023"/>
              <a:ext cx="1131888"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 name="Picture 8" descr="Image result for ESRC">
              <a:extLst>
                <a:ext uri="{FF2B5EF4-FFF2-40B4-BE49-F238E27FC236}">
                  <a16:creationId xmlns:a16="http://schemas.microsoft.com/office/drawing/2014/main" id="{227CA1AC-CE76-B546-8D3B-4182929D9D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0860" y="5381435"/>
              <a:ext cx="763587" cy="63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 name="Picture 10" descr="Natural Environment Research Council.jpg">
              <a:extLst>
                <a:ext uri="{FF2B5EF4-FFF2-40B4-BE49-F238E27FC236}">
                  <a16:creationId xmlns:a16="http://schemas.microsoft.com/office/drawing/2014/main" id="{4A37A636-2B2C-974E-8E81-CFD597E833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6260" y="6087873"/>
              <a:ext cx="65405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 name="Picture 12" descr="Image result for wellcome">
              <a:extLst>
                <a:ext uri="{FF2B5EF4-FFF2-40B4-BE49-F238E27FC236}">
                  <a16:creationId xmlns:a16="http://schemas.microsoft.com/office/drawing/2014/main" id="{97870129-6F55-F64C-B059-1A53AC1796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0497" y="5381435"/>
              <a:ext cx="603250" cy="60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 name="Picture 14" descr="Image result for mq mental">
              <a:extLst>
                <a:ext uri="{FF2B5EF4-FFF2-40B4-BE49-F238E27FC236}">
                  <a16:creationId xmlns:a16="http://schemas.microsoft.com/office/drawing/2014/main" id="{E95C8054-147F-0B4F-A72B-D15EFE247A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0497" y="6081523"/>
              <a:ext cx="487363" cy="487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 name="Picture 16" descr="Image result for jisc">
              <a:extLst>
                <a:ext uri="{FF2B5EF4-FFF2-40B4-BE49-F238E27FC236}">
                  <a16:creationId xmlns:a16="http://schemas.microsoft.com/office/drawing/2014/main" id="{D32D5ADE-5673-DE49-9C8E-6BB8D13E5C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3922" y="5398898"/>
              <a:ext cx="568325" cy="56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 name="Picture 20" descr="Image result for chdi foundation">
              <a:extLst>
                <a:ext uri="{FF2B5EF4-FFF2-40B4-BE49-F238E27FC236}">
                  <a16:creationId xmlns:a16="http://schemas.microsoft.com/office/drawing/2014/main" id="{6771C755-8626-D245-8A95-37192356BE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2897" y="5482241"/>
              <a:ext cx="706438" cy="1157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 name="Picture 30" descr="Image result for EMBL-EBI">
              <a:extLst>
                <a:ext uri="{FF2B5EF4-FFF2-40B4-BE49-F238E27FC236}">
                  <a16:creationId xmlns:a16="http://schemas.microsoft.com/office/drawing/2014/main" id="{D66B8F3C-5D74-554B-A4A1-5EB3B9DC44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9335" y="6111685"/>
              <a:ext cx="11017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 name="Picture 34" descr="Image result for PLOS">
              <a:extLst>
                <a:ext uri="{FF2B5EF4-FFF2-40B4-BE49-F238E27FC236}">
                  <a16:creationId xmlns:a16="http://schemas.microsoft.com/office/drawing/2014/main" id="{C8BA637D-9CF0-9B47-99FB-A6A641A60C0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04379" y="4982358"/>
              <a:ext cx="10572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 name="Picture 22" descr="Universities UK">
              <a:extLst>
                <a:ext uri="{FF2B5EF4-FFF2-40B4-BE49-F238E27FC236}">
                  <a16:creationId xmlns:a16="http://schemas.microsoft.com/office/drawing/2014/main" id="{85E7C35A-349B-1148-9310-8C179D250F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3790" y="5524310"/>
              <a:ext cx="860425"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 name="Picture 3">
              <a:extLst>
                <a:ext uri="{FF2B5EF4-FFF2-40B4-BE49-F238E27FC236}">
                  <a16:creationId xmlns:a16="http://schemas.microsoft.com/office/drawing/2014/main" id="{6BD6510D-D899-5C40-AE77-28458936769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40570" y="5341235"/>
              <a:ext cx="638175"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 name="Picture 24" descr="Image result for NC3Rs">
              <a:extLst>
                <a:ext uri="{FF2B5EF4-FFF2-40B4-BE49-F238E27FC236}">
                  <a16:creationId xmlns:a16="http://schemas.microsoft.com/office/drawing/2014/main" id="{CE616174-E92A-8845-8871-436F44FCB65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40775" y="5375085"/>
              <a:ext cx="666750" cy="666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 name="Picture 56">
              <a:extLst>
                <a:ext uri="{FF2B5EF4-FFF2-40B4-BE49-F238E27FC236}">
                  <a16:creationId xmlns:a16="http://schemas.microsoft.com/office/drawing/2014/main" id="{7918FCDA-BEA0-FE4B-9396-E4C7C4DEB43F}"/>
                </a:ext>
              </a:extLst>
            </p:cNvPr>
            <p:cNvPicPr>
              <a:picLocks noChangeAspect="1"/>
            </p:cNvPicPr>
            <p:nvPr/>
          </p:nvPicPr>
          <p:blipFill>
            <a:blip r:embed="rId18"/>
            <a:stretch>
              <a:fillRect/>
            </a:stretch>
          </p:blipFill>
          <p:spPr>
            <a:xfrm>
              <a:off x="4078922" y="5381435"/>
              <a:ext cx="622300" cy="622300"/>
            </a:xfrm>
            <a:prstGeom prst="rect">
              <a:avLst/>
            </a:prstGeom>
          </p:spPr>
        </p:pic>
        <p:pic>
          <p:nvPicPr>
            <p:cNvPr id="58" name="Picture 57">
              <a:extLst>
                <a:ext uri="{FF2B5EF4-FFF2-40B4-BE49-F238E27FC236}">
                  <a16:creationId xmlns:a16="http://schemas.microsoft.com/office/drawing/2014/main" id="{58C66D01-7B08-4A45-87D1-E966EE037E99}"/>
                </a:ext>
              </a:extLst>
            </p:cNvPr>
            <p:cNvPicPr>
              <a:picLocks noChangeAspect="1"/>
            </p:cNvPicPr>
            <p:nvPr/>
          </p:nvPicPr>
          <p:blipFill>
            <a:blip r:embed="rId19"/>
            <a:stretch>
              <a:fillRect/>
            </a:stretch>
          </p:blipFill>
          <p:spPr>
            <a:xfrm>
              <a:off x="4110672" y="6060885"/>
              <a:ext cx="635000" cy="635000"/>
            </a:xfrm>
            <a:prstGeom prst="rect">
              <a:avLst/>
            </a:prstGeom>
          </p:spPr>
        </p:pic>
        <p:pic>
          <p:nvPicPr>
            <p:cNvPr id="59" name="Picture 58">
              <a:extLst>
                <a:ext uri="{FF2B5EF4-FFF2-40B4-BE49-F238E27FC236}">
                  <a16:creationId xmlns:a16="http://schemas.microsoft.com/office/drawing/2014/main" id="{90A20877-8C0B-4B4D-B48C-F677CE277077}"/>
                </a:ext>
              </a:extLst>
            </p:cNvPr>
            <p:cNvPicPr>
              <a:picLocks noChangeAspect="1"/>
            </p:cNvPicPr>
            <p:nvPr/>
          </p:nvPicPr>
          <p:blipFill>
            <a:blip r:embed="rId20"/>
            <a:stretch>
              <a:fillRect/>
            </a:stretch>
          </p:blipFill>
          <p:spPr>
            <a:xfrm>
              <a:off x="4823644" y="5410011"/>
              <a:ext cx="453655" cy="501650"/>
            </a:xfrm>
            <a:prstGeom prst="rect">
              <a:avLst/>
            </a:prstGeom>
          </p:spPr>
        </p:pic>
        <p:pic>
          <p:nvPicPr>
            <p:cNvPr id="60" name="Picture 59">
              <a:extLst>
                <a:ext uri="{FF2B5EF4-FFF2-40B4-BE49-F238E27FC236}">
                  <a16:creationId xmlns:a16="http://schemas.microsoft.com/office/drawing/2014/main" id="{482ADA36-FF7F-FD4C-9D06-03ADCF668195}"/>
                </a:ext>
              </a:extLst>
            </p:cNvPr>
            <p:cNvPicPr>
              <a:picLocks noChangeAspect="1"/>
            </p:cNvPicPr>
            <p:nvPr/>
          </p:nvPicPr>
          <p:blipFill>
            <a:blip r:embed="rId21"/>
            <a:stretch>
              <a:fillRect/>
            </a:stretch>
          </p:blipFill>
          <p:spPr>
            <a:xfrm>
              <a:off x="4853622" y="6040345"/>
              <a:ext cx="549275" cy="549275"/>
            </a:xfrm>
            <a:prstGeom prst="rect">
              <a:avLst/>
            </a:prstGeom>
          </p:spPr>
        </p:pic>
        <p:pic>
          <p:nvPicPr>
            <p:cNvPr id="61" name="Picture 60">
              <a:extLst>
                <a:ext uri="{FF2B5EF4-FFF2-40B4-BE49-F238E27FC236}">
                  <a16:creationId xmlns:a16="http://schemas.microsoft.com/office/drawing/2014/main" id="{C3BBFFBF-474F-E447-9CC6-D1270FA35343}"/>
                </a:ext>
              </a:extLst>
            </p:cNvPr>
            <p:cNvPicPr>
              <a:picLocks noChangeAspect="1"/>
            </p:cNvPicPr>
            <p:nvPr/>
          </p:nvPicPr>
          <p:blipFill>
            <a:blip r:embed="rId22"/>
            <a:stretch>
              <a:fillRect/>
            </a:stretch>
          </p:blipFill>
          <p:spPr>
            <a:xfrm>
              <a:off x="6610563" y="4947278"/>
              <a:ext cx="1331912" cy="376222"/>
            </a:xfrm>
            <a:prstGeom prst="rect">
              <a:avLst/>
            </a:prstGeom>
          </p:spPr>
        </p:pic>
        <p:pic>
          <p:nvPicPr>
            <p:cNvPr id="62" name="Picture 61">
              <a:extLst>
                <a:ext uri="{FF2B5EF4-FFF2-40B4-BE49-F238E27FC236}">
                  <a16:creationId xmlns:a16="http://schemas.microsoft.com/office/drawing/2014/main" id="{7D50DA17-76D1-DA4E-8E93-7AEDF00CB029}"/>
                </a:ext>
              </a:extLst>
            </p:cNvPr>
            <p:cNvPicPr>
              <a:picLocks noChangeAspect="1"/>
            </p:cNvPicPr>
            <p:nvPr/>
          </p:nvPicPr>
          <p:blipFill>
            <a:blip r:embed="rId23"/>
            <a:stretch>
              <a:fillRect/>
            </a:stretch>
          </p:blipFill>
          <p:spPr>
            <a:xfrm>
              <a:off x="4405947" y="5012133"/>
              <a:ext cx="895350" cy="329102"/>
            </a:xfrm>
            <a:prstGeom prst="rect">
              <a:avLst/>
            </a:prstGeom>
          </p:spPr>
        </p:pic>
        <p:pic>
          <p:nvPicPr>
            <p:cNvPr id="63" name="Picture 62">
              <a:extLst>
                <a:ext uri="{FF2B5EF4-FFF2-40B4-BE49-F238E27FC236}">
                  <a16:creationId xmlns:a16="http://schemas.microsoft.com/office/drawing/2014/main" id="{AEEC943E-01AB-0245-9A1B-F2423D354922}"/>
                </a:ext>
              </a:extLst>
            </p:cNvPr>
            <p:cNvPicPr>
              <a:picLocks noChangeAspect="1"/>
            </p:cNvPicPr>
            <p:nvPr/>
          </p:nvPicPr>
          <p:blipFill>
            <a:blip r:embed="rId24"/>
            <a:stretch>
              <a:fillRect/>
            </a:stretch>
          </p:blipFill>
          <p:spPr>
            <a:xfrm>
              <a:off x="465772" y="4982358"/>
              <a:ext cx="2375766" cy="228074"/>
            </a:xfrm>
            <a:prstGeom prst="rect">
              <a:avLst/>
            </a:prstGeom>
          </p:spPr>
        </p:pic>
        <p:pic>
          <p:nvPicPr>
            <p:cNvPr id="64" name="Picture 63">
              <a:extLst>
                <a:ext uri="{FF2B5EF4-FFF2-40B4-BE49-F238E27FC236}">
                  <a16:creationId xmlns:a16="http://schemas.microsoft.com/office/drawing/2014/main" id="{3E06BC45-8B96-6B4D-9642-D27A37B8F2A6}"/>
                </a:ext>
              </a:extLst>
            </p:cNvPr>
            <p:cNvPicPr>
              <a:picLocks noChangeAspect="1"/>
            </p:cNvPicPr>
            <p:nvPr/>
          </p:nvPicPr>
          <p:blipFill>
            <a:blip r:embed="rId25"/>
            <a:stretch>
              <a:fillRect/>
            </a:stretch>
          </p:blipFill>
          <p:spPr>
            <a:xfrm>
              <a:off x="2898688" y="4982358"/>
              <a:ext cx="1371600" cy="358877"/>
            </a:xfrm>
            <a:prstGeom prst="rect">
              <a:avLst/>
            </a:prstGeom>
          </p:spPr>
        </p:pic>
      </p:grpSp>
      <p:grpSp>
        <p:nvGrpSpPr>
          <p:cNvPr id="83" name="Group 82">
            <a:extLst>
              <a:ext uri="{FF2B5EF4-FFF2-40B4-BE49-F238E27FC236}">
                <a16:creationId xmlns:a16="http://schemas.microsoft.com/office/drawing/2014/main" id="{668A6626-3513-A84B-ABDB-BB60EDB0F6CE}"/>
              </a:ext>
            </a:extLst>
          </p:cNvPr>
          <p:cNvGrpSpPr/>
          <p:nvPr/>
        </p:nvGrpSpPr>
        <p:grpSpPr>
          <a:xfrm>
            <a:off x="3264783" y="2342771"/>
            <a:ext cx="1549217" cy="451263"/>
            <a:chOff x="2654419" y="2966998"/>
            <a:chExt cx="2113490" cy="528834"/>
          </a:xfrm>
        </p:grpSpPr>
        <p:pic>
          <p:nvPicPr>
            <p:cNvPr id="78" name="Picture 77">
              <a:extLst>
                <a:ext uri="{FF2B5EF4-FFF2-40B4-BE49-F238E27FC236}">
                  <a16:creationId xmlns:a16="http://schemas.microsoft.com/office/drawing/2014/main" id="{67C6666A-84D6-7A4D-B5C9-073CB8C5CE65}"/>
                </a:ext>
              </a:extLst>
            </p:cNvPr>
            <p:cNvPicPr>
              <a:picLocks noChangeAspect="1"/>
            </p:cNvPicPr>
            <p:nvPr/>
          </p:nvPicPr>
          <p:blipFill>
            <a:blip r:embed="rId26"/>
            <a:stretch>
              <a:fillRect/>
            </a:stretch>
          </p:blipFill>
          <p:spPr>
            <a:xfrm>
              <a:off x="3051216" y="2966998"/>
              <a:ext cx="532625" cy="528833"/>
            </a:xfrm>
            <a:prstGeom prst="rect">
              <a:avLst/>
            </a:prstGeom>
          </p:spPr>
        </p:pic>
        <p:pic>
          <p:nvPicPr>
            <p:cNvPr id="79" name="Picture 78">
              <a:extLst>
                <a:ext uri="{FF2B5EF4-FFF2-40B4-BE49-F238E27FC236}">
                  <a16:creationId xmlns:a16="http://schemas.microsoft.com/office/drawing/2014/main" id="{DD7B60D4-0544-F040-80C5-04246E96EFEF}"/>
                </a:ext>
              </a:extLst>
            </p:cNvPr>
            <p:cNvPicPr>
              <a:picLocks noChangeAspect="1"/>
            </p:cNvPicPr>
            <p:nvPr/>
          </p:nvPicPr>
          <p:blipFill>
            <a:blip r:embed="rId27"/>
            <a:stretch>
              <a:fillRect/>
            </a:stretch>
          </p:blipFill>
          <p:spPr>
            <a:xfrm>
              <a:off x="3511432" y="2966999"/>
              <a:ext cx="460314" cy="528833"/>
            </a:xfrm>
            <a:prstGeom prst="rect">
              <a:avLst/>
            </a:prstGeom>
          </p:spPr>
        </p:pic>
        <p:pic>
          <p:nvPicPr>
            <p:cNvPr id="80" name="Picture 79">
              <a:extLst>
                <a:ext uri="{FF2B5EF4-FFF2-40B4-BE49-F238E27FC236}">
                  <a16:creationId xmlns:a16="http://schemas.microsoft.com/office/drawing/2014/main" id="{B5D39E55-0070-F244-8198-E87C02F7FAC8}"/>
                </a:ext>
              </a:extLst>
            </p:cNvPr>
            <p:cNvPicPr>
              <a:picLocks noChangeAspect="1"/>
            </p:cNvPicPr>
            <p:nvPr/>
          </p:nvPicPr>
          <p:blipFill>
            <a:blip r:embed="rId28"/>
            <a:stretch>
              <a:fillRect/>
            </a:stretch>
          </p:blipFill>
          <p:spPr>
            <a:xfrm>
              <a:off x="3959327" y="2966999"/>
              <a:ext cx="411784" cy="528832"/>
            </a:xfrm>
            <a:prstGeom prst="rect">
              <a:avLst/>
            </a:prstGeom>
          </p:spPr>
        </p:pic>
        <p:pic>
          <p:nvPicPr>
            <p:cNvPr id="81" name="Picture 80">
              <a:extLst>
                <a:ext uri="{FF2B5EF4-FFF2-40B4-BE49-F238E27FC236}">
                  <a16:creationId xmlns:a16="http://schemas.microsoft.com/office/drawing/2014/main" id="{05C126FE-F932-0F47-87C8-4143D37D5C78}"/>
                </a:ext>
              </a:extLst>
            </p:cNvPr>
            <p:cNvPicPr>
              <a:picLocks noChangeAspect="1"/>
            </p:cNvPicPr>
            <p:nvPr/>
          </p:nvPicPr>
          <p:blipFill>
            <a:blip r:embed="rId29"/>
            <a:stretch>
              <a:fillRect/>
            </a:stretch>
          </p:blipFill>
          <p:spPr>
            <a:xfrm>
              <a:off x="2654419" y="2966998"/>
              <a:ext cx="478841" cy="528832"/>
            </a:xfrm>
            <a:prstGeom prst="rect">
              <a:avLst/>
            </a:prstGeom>
          </p:spPr>
        </p:pic>
        <p:pic>
          <p:nvPicPr>
            <p:cNvPr id="82" name="Picture 81">
              <a:extLst>
                <a:ext uri="{FF2B5EF4-FFF2-40B4-BE49-F238E27FC236}">
                  <a16:creationId xmlns:a16="http://schemas.microsoft.com/office/drawing/2014/main" id="{A58B4F75-E957-C847-85E0-44DF721A66DD}"/>
                </a:ext>
              </a:extLst>
            </p:cNvPr>
            <p:cNvPicPr>
              <a:picLocks noChangeAspect="1"/>
            </p:cNvPicPr>
            <p:nvPr/>
          </p:nvPicPr>
          <p:blipFill>
            <a:blip r:embed="rId30"/>
            <a:stretch>
              <a:fillRect/>
            </a:stretch>
          </p:blipFill>
          <p:spPr>
            <a:xfrm>
              <a:off x="4335407" y="2966999"/>
              <a:ext cx="432502" cy="528831"/>
            </a:xfrm>
            <a:prstGeom prst="rect">
              <a:avLst/>
            </a:prstGeom>
          </p:spPr>
        </p:pic>
      </p:grpSp>
      <p:grpSp>
        <p:nvGrpSpPr>
          <p:cNvPr id="2" name="Group 1">
            <a:extLst>
              <a:ext uri="{FF2B5EF4-FFF2-40B4-BE49-F238E27FC236}">
                <a16:creationId xmlns:a16="http://schemas.microsoft.com/office/drawing/2014/main" id="{35CBD332-6B61-C949-9461-98946C9ED7B9}"/>
              </a:ext>
            </a:extLst>
          </p:cNvPr>
          <p:cNvGrpSpPr/>
          <p:nvPr/>
        </p:nvGrpSpPr>
        <p:grpSpPr>
          <a:xfrm>
            <a:off x="306718" y="497366"/>
            <a:ext cx="7561406" cy="4148768"/>
            <a:chOff x="408956" y="663154"/>
            <a:chExt cx="10081875" cy="5531691"/>
          </a:xfrm>
        </p:grpSpPr>
        <p:grpSp>
          <p:nvGrpSpPr>
            <p:cNvPr id="6" name="Group 5">
              <a:extLst>
                <a:ext uri="{FF2B5EF4-FFF2-40B4-BE49-F238E27FC236}">
                  <a16:creationId xmlns:a16="http://schemas.microsoft.com/office/drawing/2014/main" id="{0116A1CA-F720-2A49-86E6-F8AAD7A92BD5}"/>
                </a:ext>
              </a:extLst>
            </p:cNvPr>
            <p:cNvGrpSpPr/>
            <p:nvPr/>
          </p:nvGrpSpPr>
          <p:grpSpPr>
            <a:xfrm>
              <a:off x="2207985" y="663154"/>
              <a:ext cx="8282846" cy="5531691"/>
              <a:chOff x="2570841" y="429082"/>
              <a:chExt cx="8591137" cy="5873614"/>
            </a:xfrm>
          </p:grpSpPr>
          <p:grpSp>
            <p:nvGrpSpPr>
              <p:cNvPr id="7" name="Group 6">
                <a:extLst>
                  <a:ext uri="{FF2B5EF4-FFF2-40B4-BE49-F238E27FC236}">
                    <a16:creationId xmlns:a16="http://schemas.microsoft.com/office/drawing/2014/main" id="{4DA64138-36BA-7141-A335-336101AB2CAA}"/>
                  </a:ext>
                </a:extLst>
              </p:cNvPr>
              <p:cNvGrpSpPr/>
              <p:nvPr/>
            </p:nvGrpSpPr>
            <p:grpSpPr>
              <a:xfrm>
                <a:off x="2570841" y="429082"/>
                <a:ext cx="8591137" cy="5873614"/>
                <a:chOff x="2570841" y="429082"/>
                <a:chExt cx="8591137" cy="5873614"/>
              </a:xfrm>
            </p:grpSpPr>
            <p:sp>
              <p:nvSpPr>
                <p:cNvPr id="37" name="Oval 36">
                  <a:extLst>
                    <a:ext uri="{FF2B5EF4-FFF2-40B4-BE49-F238E27FC236}">
                      <a16:creationId xmlns:a16="http://schemas.microsoft.com/office/drawing/2014/main" id="{6B71A6CA-3593-8845-83A7-0071CBD5BBBC}"/>
                    </a:ext>
                  </a:extLst>
                </p:cNvPr>
                <p:cNvSpPr/>
                <p:nvPr/>
              </p:nvSpPr>
              <p:spPr>
                <a:xfrm>
                  <a:off x="4722553" y="2493885"/>
                  <a:ext cx="2311293" cy="17440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pSp>
              <p:nvGrpSpPr>
                <p:cNvPr id="11" name="Group 10">
                  <a:extLst>
                    <a:ext uri="{FF2B5EF4-FFF2-40B4-BE49-F238E27FC236}">
                      <a16:creationId xmlns:a16="http://schemas.microsoft.com/office/drawing/2014/main" id="{69A390CA-A710-0249-9E8F-8DC445D2D439}"/>
                    </a:ext>
                  </a:extLst>
                </p:cNvPr>
                <p:cNvGrpSpPr/>
                <p:nvPr/>
              </p:nvGrpSpPr>
              <p:grpSpPr>
                <a:xfrm>
                  <a:off x="4986482" y="429082"/>
                  <a:ext cx="1777824" cy="1744008"/>
                  <a:chOff x="4062041" y="2054268"/>
                  <a:chExt cx="2254567" cy="1929009"/>
                </a:xfrm>
              </p:grpSpPr>
              <p:sp>
                <p:nvSpPr>
                  <p:cNvPr id="35" name="Oval 34">
                    <a:extLst>
                      <a:ext uri="{FF2B5EF4-FFF2-40B4-BE49-F238E27FC236}">
                        <a16:creationId xmlns:a16="http://schemas.microsoft.com/office/drawing/2014/main" id="{A705322C-615A-F248-89D1-58A5C37DE4E0}"/>
                      </a:ext>
                    </a:extLst>
                  </p:cNvPr>
                  <p:cNvSpPr/>
                  <p:nvPr/>
                </p:nvSpPr>
                <p:spPr>
                  <a:xfrm>
                    <a:off x="4062041" y="2054268"/>
                    <a:ext cx="2254567" cy="19290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36" name="TextBox 35">
                    <a:extLst>
                      <a:ext uri="{FF2B5EF4-FFF2-40B4-BE49-F238E27FC236}">
                        <a16:creationId xmlns:a16="http://schemas.microsoft.com/office/drawing/2014/main" id="{DB65D017-9BCE-3544-920D-440212B5609E}"/>
                      </a:ext>
                    </a:extLst>
                  </p:cNvPr>
                  <p:cNvSpPr txBox="1"/>
                  <p:nvPr/>
                </p:nvSpPr>
                <p:spPr>
                  <a:xfrm>
                    <a:off x="4076259" y="2550965"/>
                    <a:ext cx="2233246" cy="795228"/>
                  </a:xfrm>
                  <a:prstGeom prst="rect">
                    <a:avLst/>
                  </a:prstGeom>
                  <a:noFill/>
                </p:spPr>
                <p:txBody>
                  <a:bodyPr wrap="square" rtlCol="0">
                    <a:spAutoFit/>
                  </a:bodyPr>
                  <a:lstStyle/>
                  <a:p>
                    <a:pPr algn="ctr" defTabSz="685800" eaLnBrk="1" fontAlgn="auto" hangingPunct="1">
                      <a:spcBef>
                        <a:spcPts val="0"/>
                      </a:spcBef>
                      <a:spcAft>
                        <a:spcPts val="0"/>
                      </a:spcAft>
                    </a:pPr>
                    <a:r>
                      <a:rPr lang="en-US" sz="1350" dirty="0">
                        <a:solidFill>
                          <a:prstClr val="black"/>
                        </a:solidFill>
                        <a:latin typeface="Calibri"/>
                        <a:cs typeface="+mn-cs"/>
                      </a:rPr>
                      <a:t>Local Lead and Network</a:t>
                    </a:r>
                  </a:p>
                </p:txBody>
              </p:sp>
            </p:grpSp>
            <p:grpSp>
              <p:nvGrpSpPr>
                <p:cNvPr id="12" name="Group 11">
                  <a:extLst>
                    <a:ext uri="{FF2B5EF4-FFF2-40B4-BE49-F238E27FC236}">
                      <a16:creationId xmlns:a16="http://schemas.microsoft.com/office/drawing/2014/main" id="{645320FF-7FC5-7B49-A869-605A10D4AAD0}"/>
                    </a:ext>
                  </a:extLst>
                </p:cNvPr>
                <p:cNvGrpSpPr/>
                <p:nvPr/>
              </p:nvGrpSpPr>
              <p:grpSpPr>
                <a:xfrm rot="10800000">
                  <a:off x="4986484" y="4558688"/>
                  <a:ext cx="1778725" cy="1744008"/>
                  <a:chOff x="4060903" y="2054268"/>
                  <a:chExt cx="2255709" cy="1929009"/>
                </a:xfrm>
              </p:grpSpPr>
              <p:sp>
                <p:nvSpPr>
                  <p:cNvPr id="33" name="Oval 32">
                    <a:extLst>
                      <a:ext uri="{FF2B5EF4-FFF2-40B4-BE49-F238E27FC236}">
                        <a16:creationId xmlns:a16="http://schemas.microsoft.com/office/drawing/2014/main" id="{BB5EED1A-36E5-3448-B17C-B3B4371C1807}"/>
                      </a:ext>
                    </a:extLst>
                  </p:cNvPr>
                  <p:cNvSpPr/>
                  <p:nvPr/>
                </p:nvSpPr>
                <p:spPr>
                  <a:xfrm>
                    <a:off x="4062047" y="2054268"/>
                    <a:ext cx="2254565" cy="19290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34" name="TextBox 33">
                    <a:extLst>
                      <a:ext uri="{FF2B5EF4-FFF2-40B4-BE49-F238E27FC236}">
                        <a16:creationId xmlns:a16="http://schemas.microsoft.com/office/drawing/2014/main" id="{26BB1B06-ED4D-B944-8F6A-E73A137BDE65}"/>
                      </a:ext>
                    </a:extLst>
                  </p:cNvPr>
                  <p:cNvSpPr txBox="1"/>
                  <p:nvPr/>
                </p:nvSpPr>
                <p:spPr>
                  <a:xfrm rot="10800000">
                    <a:off x="4060903" y="2639808"/>
                    <a:ext cx="2233246" cy="795228"/>
                  </a:xfrm>
                  <a:prstGeom prst="rect">
                    <a:avLst/>
                  </a:prstGeom>
                  <a:noFill/>
                </p:spPr>
                <p:txBody>
                  <a:bodyPr wrap="square" rtlCol="0">
                    <a:spAutoFit/>
                  </a:bodyPr>
                  <a:lstStyle/>
                  <a:p>
                    <a:pPr algn="ctr" defTabSz="685800" eaLnBrk="1" fontAlgn="auto" hangingPunct="1">
                      <a:spcBef>
                        <a:spcPts val="0"/>
                      </a:spcBef>
                      <a:spcAft>
                        <a:spcPts val="0"/>
                      </a:spcAft>
                    </a:pPr>
                    <a:r>
                      <a:rPr lang="en-US" sz="1350" dirty="0">
                        <a:solidFill>
                          <a:prstClr val="black"/>
                        </a:solidFill>
                        <a:latin typeface="Calibri"/>
                        <a:cs typeface="+mn-cs"/>
                      </a:rPr>
                      <a:t>Local Lead and Network</a:t>
                    </a:r>
                  </a:p>
                </p:txBody>
              </p:sp>
            </p:grpSp>
            <p:grpSp>
              <p:nvGrpSpPr>
                <p:cNvPr id="13" name="Group 12">
                  <a:extLst>
                    <a:ext uri="{FF2B5EF4-FFF2-40B4-BE49-F238E27FC236}">
                      <a16:creationId xmlns:a16="http://schemas.microsoft.com/office/drawing/2014/main" id="{85D2B33C-7653-3E4D-8674-1DA3817D80EB}"/>
                    </a:ext>
                  </a:extLst>
                </p:cNvPr>
                <p:cNvGrpSpPr/>
                <p:nvPr/>
              </p:nvGrpSpPr>
              <p:grpSpPr>
                <a:xfrm rot="16200000">
                  <a:off x="2569392" y="2492438"/>
                  <a:ext cx="1746905" cy="1744008"/>
                  <a:chOff x="4079936" y="2054268"/>
                  <a:chExt cx="2215357" cy="1929009"/>
                </a:xfrm>
              </p:grpSpPr>
              <p:sp>
                <p:nvSpPr>
                  <p:cNvPr id="31" name="Oval 30">
                    <a:extLst>
                      <a:ext uri="{FF2B5EF4-FFF2-40B4-BE49-F238E27FC236}">
                        <a16:creationId xmlns:a16="http://schemas.microsoft.com/office/drawing/2014/main" id="{BF24923A-082F-AC4A-A059-B013BE833742}"/>
                      </a:ext>
                    </a:extLst>
                  </p:cNvPr>
                  <p:cNvSpPr/>
                  <p:nvPr/>
                </p:nvSpPr>
                <p:spPr>
                  <a:xfrm>
                    <a:off x="4079936" y="2054268"/>
                    <a:ext cx="2215357" cy="19290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32" name="TextBox 31">
                    <a:extLst>
                      <a:ext uri="{FF2B5EF4-FFF2-40B4-BE49-F238E27FC236}">
                        <a16:creationId xmlns:a16="http://schemas.microsoft.com/office/drawing/2014/main" id="{745D61F1-C525-FD4A-B0DA-B8E8C07D36FF}"/>
                      </a:ext>
                    </a:extLst>
                  </p:cNvPr>
                  <p:cNvSpPr txBox="1"/>
                  <p:nvPr/>
                </p:nvSpPr>
                <p:spPr>
                  <a:xfrm rot="5400000">
                    <a:off x="4239415" y="2562892"/>
                    <a:ext cx="1902703" cy="911758"/>
                  </a:xfrm>
                  <a:prstGeom prst="rect">
                    <a:avLst/>
                  </a:prstGeom>
                  <a:noFill/>
                </p:spPr>
                <p:txBody>
                  <a:bodyPr wrap="square" rtlCol="0">
                    <a:spAutoFit/>
                  </a:bodyPr>
                  <a:lstStyle/>
                  <a:p>
                    <a:pPr algn="ctr" defTabSz="685800" eaLnBrk="1" fontAlgn="auto" hangingPunct="1">
                      <a:spcBef>
                        <a:spcPts val="0"/>
                      </a:spcBef>
                      <a:spcAft>
                        <a:spcPts val="0"/>
                      </a:spcAft>
                    </a:pPr>
                    <a:r>
                      <a:rPr lang="en-US" sz="1350" dirty="0">
                        <a:solidFill>
                          <a:prstClr val="black"/>
                        </a:solidFill>
                        <a:latin typeface="Calibri"/>
                        <a:cs typeface="+mn-cs"/>
                      </a:rPr>
                      <a:t>Local Lead and Network</a:t>
                    </a:r>
                  </a:p>
                </p:txBody>
              </p:sp>
            </p:grpSp>
            <p:grpSp>
              <p:nvGrpSpPr>
                <p:cNvPr id="14" name="Group 13">
                  <a:extLst>
                    <a:ext uri="{FF2B5EF4-FFF2-40B4-BE49-F238E27FC236}">
                      <a16:creationId xmlns:a16="http://schemas.microsoft.com/office/drawing/2014/main" id="{03891516-607E-CB41-B095-C47FC521074A}"/>
                    </a:ext>
                  </a:extLst>
                </p:cNvPr>
                <p:cNvGrpSpPr/>
                <p:nvPr/>
              </p:nvGrpSpPr>
              <p:grpSpPr>
                <a:xfrm rot="18900043">
                  <a:off x="3028644" y="624062"/>
                  <a:ext cx="1786996" cy="1744008"/>
                  <a:chOff x="4029095" y="2054268"/>
                  <a:chExt cx="2266198" cy="1929009"/>
                </a:xfrm>
              </p:grpSpPr>
              <p:sp>
                <p:nvSpPr>
                  <p:cNvPr id="29" name="Oval 28">
                    <a:extLst>
                      <a:ext uri="{FF2B5EF4-FFF2-40B4-BE49-F238E27FC236}">
                        <a16:creationId xmlns:a16="http://schemas.microsoft.com/office/drawing/2014/main" id="{4DE16720-F9EB-FB45-8D01-C9F20133C7AA}"/>
                      </a:ext>
                    </a:extLst>
                  </p:cNvPr>
                  <p:cNvSpPr/>
                  <p:nvPr/>
                </p:nvSpPr>
                <p:spPr>
                  <a:xfrm>
                    <a:off x="4079936" y="2054268"/>
                    <a:ext cx="2215357" cy="19290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30" name="TextBox 29">
                    <a:extLst>
                      <a:ext uri="{FF2B5EF4-FFF2-40B4-BE49-F238E27FC236}">
                        <a16:creationId xmlns:a16="http://schemas.microsoft.com/office/drawing/2014/main" id="{20BBB52E-B223-064A-94AD-A1E7082BCAE6}"/>
                      </a:ext>
                    </a:extLst>
                  </p:cNvPr>
                  <p:cNvSpPr txBox="1"/>
                  <p:nvPr/>
                </p:nvSpPr>
                <p:spPr>
                  <a:xfrm rot="2699957">
                    <a:off x="4029095" y="2624811"/>
                    <a:ext cx="2233247" cy="795228"/>
                  </a:xfrm>
                  <a:prstGeom prst="rect">
                    <a:avLst/>
                  </a:prstGeom>
                  <a:noFill/>
                </p:spPr>
                <p:txBody>
                  <a:bodyPr wrap="square" rtlCol="0">
                    <a:spAutoFit/>
                  </a:bodyPr>
                  <a:lstStyle/>
                  <a:p>
                    <a:pPr algn="ctr" defTabSz="685800" eaLnBrk="1" fontAlgn="auto" hangingPunct="1">
                      <a:spcBef>
                        <a:spcPts val="0"/>
                      </a:spcBef>
                      <a:spcAft>
                        <a:spcPts val="0"/>
                      </a:spcAft>
                    </a:pPr>
                    <a:r>
                      <a:rPr lang="en-US" sz="1350" dirty="0">
                        <a:solidFill>
                          <a:prstClr val="black"/>
                        </a:solidFill>
                        <a:latin typeface="Calibri"/>
                        <a:cs typeface="+mn-cs"/>
                      </a:rPr>
                      <a:t>Local Lead and Network</a:t>
                    </a:r>
                  </a:p>
                </p:txBody>
              </p:sp>
            </p:grpSp>
            <p:grpSp>
              <p:nvGrpSpPr>
                <p:cNvPr id="15" name="Group 14">
                  <a:extLst>
                    <a:ext uri="{FF2B5EF4-FFF2-40B4-BE49-F238E27FC236}">
                      <a16:creationId xmlns:a16="http://schemas.microsoft.com/office/drawing/2014/main" id="{93964825-6089-A54B-9BBD-C5136443438B}"/>
                    </a:ext>
                  </a:extLst>
                </p:cNvPr>
                <p:cNvGrpSpPr/>
                <p:nvPr/>
              </p:nvGrpSpPr>
              <p:grpSpPr>
                <a:xfrm rot="13515338">
                  <a:off x="3025089" y="4384245"/>
                  <a:ext cx="1777823" cy="1744008"/>
                  <a:chOff x="4062047" y="2054268"/>
                  <a:chExt cx="2254565" cy="1929009"/>
                </a:xfrm>
              </p:grpSpPr>
              <p:sp>
                <p:nvSpPr>
                  <p:cNvPr id="27" name="Oval 26">
                    <a:extLst>
                      <a:ext uri="{FF2B5EF4-FFF2-40B4-BE49-F238E27FC236}">
                        <a16:creationId xmlns:a16="http://schemas.microsoft.com/office/drawing/2014/main" id="{03DBC65D-BA0F-CE45-B1F8-A76CC87BABAD}"/>
                      </a:ext>
                    </a:extLst>
                  </p:cNvPr>
                  <p:cNvSpPr/>
                  <p:nvPr/>
                </p:nvSpPr>
                <p:spPr>
                  <a:xfrm>
                    <a:off x="4062047" y="2054268"/>
                    <a:ext cx="2254565" cy="19290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28" name="TextBox 27">
                    <a:extLst>
                      <a:ext uri="{FF2B5EF4-FFF2-40B4-BE49-F238E27FC236}">
                        <a16:creationId xmlns:a16="http://schemas.microsoft.com/office/drawing/2014/main" id="{5639DB7C-E355-1F4A-ACA8-D4A86BB0A236}"/>
                      </a:ext>
                    </a:extLst>
                  </p:cNvPr>
                  <p:cNvSpPr txBox="1"/>
                  <p:nvPr/>
                </p:nvSpPr>
                <p:spPr>
                  <a:xfrm rot="8084662">
                    <a:off x="4230018" y="2566692"/>
                    <a:ext cx="1902706" cy="911758"/>
                  </a:xfrm>
                  <a:prstGeom prst="rect">
                    <a:avLst/>
                  </a:prstGeom>
                  <a:noFill/>
                </p:spPr>
                <p:txBody>
                  <a:bodyPr wrap="square" rtlCol="0">
                    <a:spAutoFit/>
                  </a:bodyPr>
                  <a:lstStyle/>
                  <a:p>
                    <a:pPr algn="ctr" defTabSz="685800" eaLnBrk="1" fontAlgn="auto" hangingPunct="1">
                      <a:spcBef>
                        <a:spcPts val="0"/>
                      </a:spcBef>
                      <a:spcAft>
                        <a:spcPts val="0"/>
                      </a:spcAft>
                    </a:pPr>
                    <a:r>
                      <a:rPr lang="en-US" sz="1350" dirty="0">
                        <a:solidFill>
                          <a:prstClr val="black"/>
                        </a:solidFill>
                        <a:latin typeface="Calibri"/>
                        <a:cs typeface="+mn-cs"/>
                      </a:rPr>
                      <a:t>Local Lead and Network</a:t>
                    </a:r>
                  </a:p>
                </p:txBody>
              </p:sp>
            </p:grpSp>
            <p:grpSp>
              <p:nvGrpSpPr>
                <p:cNvPr id="16" name="Group 15">
                  <a:extLst>
                    <a:ext uri="{FF2B5EF4-FFF2-40B4-BE49-F238E27FC236}">
                      <a16:creationId xmlns:a16="http://schemas.microsoft.com/office/drawing/2014/main" id="{F4C3ABC1-AA84-6148-ABDA-E38A9D226E8B}"/>
                    </a:ext>
                  </a:extLst>
                </p:cNvPr>
                <p:cNvGrpSpPr/>
                <p:nvPr/>
              </p:nvGrpSpPr>
              <p:grpSpPr>
                <a:xfrm rot="8118859">
                  <a:off x="6959274" y="4363295"/>
                  <a:ext cx="1799271" cy="1744008"/>
                  <a:chOff x="4062047" y="2054268"/>
                  <a:chExt cx="2281764" cy="1929009"/>
                </a:xfrm>
              </p:grpSpPr>
              <p:sp>
                <p:nvSpPr>
                  <p:cNvPr id="25" name="Oval 24">
                    <a:extLst>
                      <a:ext uri="{FF2B5EF4-FFF2-40B4-BE49-F238E27FC236}">
                        <a16:creationId xmlns:a16="http://schemas.microsoft.com/office/drawing/2014/main" id="{2612AEF0-0E8C-334C-989F-09CB2130E5C4}"/>
                      </a:ext>
                    </a:extLst>
                  </p:cNvPr>
                  <p:cNvSpPr/>
                  <p:nvPr/>
                </p:nvSpPr>
                <p:spPr>
                  <a:xfrm>
                    <a:off x="4062047" y="2054268"/>
                    <a:ext cx="2254565" cy="19290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26" name="TextBox 25">
                    <a:extLst>
                      <a:ext uri="{FF2B5EF4-FFF2-40B4-BE49-F238E27FC236}">
                        <a16:creationId xmlns:a16="http://schemas.microsoft.com/office/drawing/2014/main" id="{4B366C6B-21B5-A34E-8250-C0A2EB29F8BD}"/>
                      </a:ext>
                    </a:extLst>
                  </p:cNvPr>
                  <p:cNvSpPr txBox="1"/>
                  <p:nvPr/>
                </p:nvSpPr>
                <p:spPr>
                  <a:xfrm rot="13481141">
                    <a:off x="4110565" y="2612919"/>
                    <a:ext cx="2233246" cy="795228"/>
                  </a:xfrm>
                  <a:prstGeom prst="rect">
                    <a:avLst/>
                  </a:prstGeom>
                  <a:noFill/>
                </p:spPr>
                <p:txBody>
                  <a:bodyPr wrap="square" rtlCol="0">
                    <a:spAutoFit/>
                  </a:bodyPr>
                  <a:lstStyle/>
                  <a:p>
                    <a:pPr algn="ctr" defTabSz="685800" eaLnBrk="1" fontAlgn="auto" hangingPunct="1">
                      <a:spcBef>
                        <a:spcPts val="0"/>
                      </a:spcBef>
                      <a:spcAft>
                        <a:spcPts val="0"/>
                      </a:spcAft>
                    </a:pPr>
                    <a:r>
                      <a:rPr lang="en-US" sz="1350" dirty="0">
                        <a:solidFill>
                          <a:prstClr val="black"/>
                        </a:solidFill>
                        <a:latin typeface="Calibri"/>
                        <a:cs typeface="+mn-cs"/>
                      </a:rPr>
                      <a:t>Local Lead and Network</a:t>
                    </a:r>
                  </a:p>
                </p:txBody>
              </p:sp>
            </p:grpSp>
            <p:sp>
              <p:nvSpPr>
                <p:cNvPr id="17" name="TextBox 16">
                  <a:extLst>
                    <a:ext uri="{FF2B5EF4-FFF2-40B4-BE49-F238E27FC236}">
                      <a16:creationId xmlns:a16="http://schemas.microsoft.com/office/drawing/2014/main" id="{E1B4C376-EC21-944B-A578-0A069BC6BC88}"/>
                    </a:ext>
                  </a:extLst>
                </p:cNvPr>
                <p:cNvSpPr txBox="1"/>
                <p:nvPr/>
              </p:nvSpPr>
              <p:spPr>
                <a:xfrm>
                  <a:off x="9303261" y="3137462"/>
                  <a:ext cx="1858717" cy="424841"/>
                </a:xfrm>
                <a:prstGeom prst="rect">
                  <a:avLst/>
                </a:prstGeom>
                <a:noFill/>
              </p:spPr>
              <p:txBody>
                <a:bodyPr wrap="square" rtlCol="0">
                  <a:spAutoFit/>
                </a:bodyPr>
                <a:lstStyle/>
                <a:p>
                  <a:pPr algn="ctr" defTabSz="685800" eaLnBrk="1" fontAlgn="auto" hangingPunct="1">
                    <a:spcBef>
                      <a:spcPts val="0"/>
                    </a:spcBef>
                    <a:spcAft>
                      <a:spcPts val="0"/>
                    </a:spcAft>
                  </a:pPr>
                  <a:r>
                    <a:rPr lang="en-US" sz="1350" dirty="0">
                      <a:solidFill>
                        <a:prstClr val="black"/>
                      </a:solidFill>
                      <a:latin typeface="Calibri"/>
                      <a:cs typeface="+mn-cs"/>
                    </a:rPr>
                    <a:t>Advisory Board</a:t>
                  </a:r>
                </a:p>
              </p:txBody>
            </p:sp>
            <p:cxnSp>
              <p:nvCxnSpPr>
                <p:cNvPr id="18" name="Straight Connector 17">
                  <a:extLst>
                    <a:ext uri="{FF2B5EF4-FFF2-40B4-BE49-F238E27FC236}">
                      <a16:creationId xmlns:a16="http://schemas.microsoft.com/office/drawing/2014/main" id="{D584C730-1521-274D-BE2C-FF428F8EC968}"/>
                    </a:ext>
                  </a:extLst>
                </p:cNvPr>
                <p:cNvCxnSpPr>
                  <a:stCxn id="31" idx="4"/>
                  <a:endCxn id="37" idx="2"/>
                </p:cNvCxnSpPr>
                <p:nvPr/>
              </p:nvCxnSpPr>
              <p:spPr>
                <a:xfrm>
                  <a:off x="4314849" y="3364440"/>
                  <a:ext cx="407704" cy="14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E88EAB-B2FB-BE4B-8DE6-0D54553DD154}"/>
                    </a:ext>
                  </a:extLst>
                </p:cNvPr>
                <p:cNvCxnSpPr>
                  <a:cxnSpLocks/>
                  <a:endCxn id="37" idx="0"/>
                </p:cNvCxnSpPr>
                <p:nvPr/>
              </p:nvCxnSpPr>
              <p:spPr>
                <a:xfrm>
                  <a:off x="5875394" y="2173090"/>
                  <a:ext cx="2806" cy="3207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49E141-3769-5945-BA1A-76068639F7C5}"/>
                    </a:ext>
                  </a:extLst>
                </p:cNvPr>
                <p:cNvCxnSpPr>
                  <a:cxnSpLocks/>
                </p:cNvCxnSpPr>
                <p:nvPr/>
              </p:nvCxnSpPr>
              <p:spPr>
                <a:xfrm>
                  <a:off x="5870377" y="4224357"/>
                  <a:ext cx="2806" cy="3207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7E5699-47CE-AE4C-A03A-8DFB17FEB77D}"/>
                    </a:ext>
                  </a:extLst>
                </p:cNvPr>
                <p:cNvCxnSpPr>
                  <a:cxnSpLocks/>
                  <a:stCxn id="29" idx="4"/>
                  <a:endCxn id="37" idx="1"/>
                </p:cNvCxnSpPr>
                <p:nvPr/>
              </p:nvCxnSpPr>
              <p:spPr>
                <a:xfrm>
                  <a:off x="4552907" y="2098499"/>
                  <a:ext cx="508127" cy="650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6228AD-D54C-F644-A082-AD4424BD3EF5}"/>
                    </a:ext>
                  </a:extLst>
                </p:cNvPr>
                <p:cNvCxnSpPr>
                  <a:cxnSpLocks/>
                  <a:endCxn id="25" idx="4"/>
                </p:cNvCxnSpPr>
                <p:nvPr/>
              </p:nvCxnSpPr>
              <p:spPr>
                <a:xfrm>
                  <a:off x="6764306" y="3897770"/>
                  <a:ext cx="489020" cy="710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45C747-B502-AC44-B93D-C6A8706CA783}"/>
                    </a:ext>
                  </a:extLst>
                </p:cNvPr>
                <p:cNvCxnSpPr>
                  <a:cxnSpLocks/>
                  <a:stCxn id="37" idx="3"/>
                  <a:endCxn id="27" idx="4"/>
                </p:cNvCxnSpPr>
                <p:nvPr/>
              </p:nvCxnSpPr>
              <p:spPr>
                <a:xfrm flipH="1">
                  <a:off x="4533344" y="3982489"/>
                  <a:ext cx="527690" cy="659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9C2BCA0-BD05-ED47-B02C-FE200714F2C7}"/>
                    </a:ext>
                  </a:extLst>
                </p:cNvPr>
                <p:cNvCxnSpPr>
                  <a:cxnSpLocks/>
                  <a:stCxn id="37" idx="6"/>
                  <a:endCxn id="17" idx="1"/>
                </p:cNvCxnSpPr>
                <p:nvPr/>
              </p:nvCxnSpPr>
              <p:spPr>
                <a:xfrm flipV="1">
                  <a:off x="7033846" y="3349883"/>
                  <a:ext cx="2269415" cy="160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03035D56-C04A-9943-8F50-31B94385A01A}"/>
                  </a:ext>
                </a:extLst>
              </p:cNvPr>
              <p:cNvSpPr txBox="1"/>
              <p:nvPr/>
            </p:nvSpPr>
            <p:spPr>
              <a:xfrm>
                <a:off x="7644574" y="1510910"/>
                <a:ext cx="3211816" cy="718961"/>
              </a:xfrm>
              <a:prstGeom prst="rect">
                <a:avLst/>
              </a:prstGeom>
              <a:noFill/>
            </p:spPr>
            <p:txBody>
              <a:bodyPr wrap="square" rtlCol="0">
                <a:spAutoFit/>
              </a:bodyPr>
              <a:lstStyle/>
              <a:p>
                <a:pPr algn="ctr" defTabSz="685800" eaLnBrk="1" fontAlgn="auto" hangingPunct="1">
                  <a:spcBef>
                    <a:spcPts val="0"/>
                  </a:spcBef>
                  <a:spcAft>
                    <a:spcPts val="0"/>
                  </a:spcAft>
                </a:pPr>
                <a:r>
                  <a:rPr lang="en-US" sz="1350" dirty="0">
                    <a:solidFill>
                      <a:prstClr val="black"/>
                    </a:solidFill>
                    <a:latin typeface="Calibri"/>
                    <a:cs typeface="+mn-cs"/>
                  </a:rPr>
                  <a:t>Stakeholder Engagement Group</a:t>
                </a:r>
              </a:p>
            </p:txBody>
          </p:sp>
          <p:cxnSp>
            <p:nvCxnSpPr>
              <p:cNvPr id="9" name="Straight Connector 8">
                <a:extLst>
                  <a:ext uri="{FF2B5EF4-FFF2-40B4-BE49-F238E27FC236}">
                    <a16:creationId xmlns:a16="http://schemas.microsoft.com/office/drawing/2014/main" id="{FE3AE5E8-CFCE-F14C-92E2-96F87B34DF0B}"/>
                  </a:ext>
                </a:extLst>
              </p:cNvPr>
              <p:cNvCxnSpPr>
                <a:cxnSpLocks/>
              </p:cNvCxnSpPr>
              <p:nvPr/>
            </p:nvCxnSpPr>
            <p:spPr>
              <a:xfrm flipV="1">
                <a:off x="6815951" y="2064064"/>
                <a:ext cx="1742963" cy="7755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Oval 64">
              <a:extLst>
                <a:ext uri="{FF2B5EF4-FFF2-40B4-BE49-F238E27FC236}">
                  <a16:creationId xmlns:a16="http://schemas.microsoft.com/office/drawing/2014/main" id="{07AF3B07-88C6-7B48-99EC-3F9314AF5117}"/>
                </a:ext>
              </a:extLst>
            </p:cNvPr>
            <p:cNvSpPr/>
            <p:nvPr/>
          </p:nvSpPr>
          <p:spPr>
            <a:xfrm rot="16200000">
              <a:off x="2097563" y="2437451"/>
              <a:ext cx="1914137" cy="19743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66" name="TextBox 65">
              <a:extLst>
                <a:ext uri="{FF2B5EF4-FFF2-40B4-BE49-F238E27FC236}">
                  <a16:creationId xmlns:a16="http://schemas.microsoft.com/office/drawing/2014/main" id="{2B8493AA-D703-DD47-8089-B6359D54D319}"/>
                </a:ext>
              </a:extLst>
            </p:cNvPr>
            <p:cNvSpPr txBox="1"/>
            <p:nvPr/>
          </p:nvSpPr>
          <p:spPr>
            <a:xfrm>
              <a:off x="408956" y="2962966"/>
              <a:ext cx="1658496" cy="954108"/>
            </a:xfrm>
            <a:prstGeom prst="rect">
              <a:avLst/>
            </a:prstGeom>
            <a:noFill/>
          </p:spPr>
          <p:txBody>
            <a:bodyPr wrap="square" rtlCol="0">
              <a:spAutoFit/>
            </a:bodyPr>
            <a:lstStyle/>
            <a:p>
              <a:pPr algn="ctr" defTabSz="685800" eaLnBrk="1" fontAlgn="auto" hangingPunct="1">
                <a:spcBef>
                  <a:spcPts val="0"/>
                </a:spcBef>
                <a:spcAft>
                  <a:spcPts val="0"/>
                </a:spcAft>
              </a:pPr>
              <a:r>
                <a:rPr lang="en-US" sz="1350" dirty="0">
                  <a:solidFill>
                    <a:prstClr val="black"/>
                  </a:solidFill>
                  <a:latin typeface="Calibri"/>
                  <a:cs typeface="+mn-cs"/>
                </a:rPr>
                <a:t>Academic Lead for Research Improvement</a:t>
              </a:r>
            </a:p>
          </p:txBody>
        </p:sp>
        <p:cxnSp>
          <p:nvCxnSpPr>
            <p:cNvPr id="67" name="Straight Connector 66">
              <a:extLst>
                <a:ext uri="{FF2B5EF4-FFF2-40B4-BE49-F238E27FC236}">
                  <a16:creationId xmlns:a16="http://schemas.microsoft.com/office/drawing/2014/main" id="{EA699D42-4DD6-1F49-9A98-6B3D8E5978DD}"/>
                </a:ext>
              </a:extLst>
            </p:cNvPr>
            <p:cNvCxnSpPr/>
            <p:nvPr/>
          </p:nvCxnSpPr>
          <p:spPr>
            <a:xfrm>
              <a:off x="1880624" y="3419435"/>
              <a:ext cx="1907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8" name="Text Placeholder 10">
            <a:extLst>
              <a:ext uri="{FF2B5EF4-FFF2-40B4-BE49-F238E27FC236}">
                <a16:creationId xmlns:a16="http://schemas.microsoft.com/office/drawing/2014/main" id="{2B0E7D4E-CECC-4BFF-A4B6-51507E1D79A3}"/>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chemeClr val="tx1"/>
                </a:solidFill>
                <a:effectLst/>
                <a:uLnTx/>
                <a:uFillTx/>
                <a:latin typeface="Arial"/>
                <a:ea typeface="+mn-ea"/>
                <a:cs typeface="+mn-cs"/>
              </a:rPr>
              <a:t>@</a:t>
            </a:r>
            <a:r>
              <a:rPr kumimoji="0" lang="en-GB" sz="1400" b="0" i="0" u="none" strike="noStrike" kern="1200" cap="none" spc="0" normalizeH="0" baseline="0" noProof="0" dirty="0" err="1">
                <a:ln>
                  <a:noFill/>
                </a:ln>
                <a:solidFill>
                  <a:schemeClr val="tx1"/>
                </a:solidFill>
                <a:effectLst/>
                <a:uLnTx/>
                <a:uFillTx/>
                <a:latin typeface="Arial"/>
                <a:ea typeface="+mn-ea"/>
                <a:cs typeface="+mn-cs"/>
              </a:rPr>
              <a:t>ukrepro</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TuringWay</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kirstie_j</a:t>
            </a:r>
            <a:endParaRPr kumimoji="0" lang="en-GB" sz="1400" b="0" i="0" u="none" strike="noStrike" kern="1200" cap="none" spc="0" normalizeH="0" baseline="0" noProof="0" dirty="0">
              <a:ln>
                <a:noFill/>
              </a:ln>
              <a:solidFill>
                <a:schemeClr val="tx1"/>
              </a:solidFill>
              <a:effectLst/>
              <a:uLnTx/>
              <a:uFillTx/>
              <a:latin typeface="Arial"/>
              <a:ea typeface="+mn-ea"/>
              <a:cs typeface="+mn-cs"/>
            </a:endParaRPr>
          </a:p>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https://doi.org/10.5281/zenodo.3346767</a:t>
            </a:r>
          </a:p>
        </p:txBody>
      </p:sp>
    </p:spTree>
    <p:extLst>
      <p:ext uri="{BB962C8B-B14F-4D97-AF65-F5344CB8AC3E}">
        <p14:creationId xmlns:p14="http://schemas.microsoft.com/office/powerpoint/2010/main" val="3416840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2B4626A7-8F29-7947-A564-45C2DDB858D7}"/>
              </a:ext>
            </a:extLst>
          </p:cNvPr>
          <p:cNvPicPr>
            <a:picLocks noChangeAspect="1"/>
          </p:cNvPicPr>
          <p:nvPr/>
        </p:nvPicPr>
        <p:blipFill>
          <a:blip r:embed="rId3"/>
          <a:stretch>
            <a:fillRect/>
          </a:stretch>
        </p:blipFill>
        <p:spPr>
          <a:xfrm>
            <a:off x="1649186" y="233705"/>
            <a:ext cx="6996793" cy="4676090"/>
          </a:xfrm>
          <a:prstGeom prst="rect">
            <a:avLst/>
          </a:prstGeom>
        </p:spPr>
      </p:pic>
      <p:sp>
        <p:nvSpPr>
          <p:cNvPr id="4" name="Text Placeholder 10">
            <a:extLst>
              <a:ext uri="{FF2B5EF4-FFF2-40B4-BE49-F238E27FC236}">
                <a16:creationId xmlns:a16="http://schemas.microsoft.com/office/drawing/2014/main" id="{E420A5AD-1BFD-4B71-87FE-D1F624382C95}"/>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chemeClr val="tx1"/>
                </a:solidFill>
                <a:effectLst/>
                <a:uLnTx/>
                <a:uFillTx/>
                <a:latin typeface="Arial"/>
                <a:ea typeface="+mn-ea"/>
                <a:cs typeface="+mn-cs"/>
              </a:rPr>
              <a:t>@</a:t>
            </a:r>
            <a:r>
              <a:rPr kumimoji="0" lang="en-GB" sz="1400" b="0" i="0" u="none" strike="noStrike" kern="1200" cap="none" spc="0" normalizeH="0" baseline="0" noProof="0" dirty="0" err="1">
                <a:ln>
                  <a:noFill/>
                </a:ln>
                <a:solidFill>
                  <a:schemeClr val="tx1"/>
                </a:solidFill>
                <a:effectLst/>
                <a:uLnTx/>
                <a:uFillTx/>
                <a:latin typeface="Arial"/>
                <a:ea typeface="+mn-ea"/>
                <a:cs typeface="+mn-cs"/>
              </a:rPr>
              <a:t>ukrepro</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TuringWay</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kirstie_j</a:t>
            </a:r>
            <a:endParaRPr kumimoji="0" lang="en-GB" sz="1400" b="0" i="0" u="none" strike="noStrike" kern="1200" cap="none" spc="0" normalizeH="0" baseline="0" noProof="0" dirty="0">
              <a:ln>
                <a:noFill/>
              </a:ln>
              <a:solidFill>
                <a:schemeClr val="tx1"/>
              </a:solidFill>
              <a:effectLst/>
              <a:uLnTx/>
              <a:uFillTx/>
              <a:latin typeface="Arial"/>
              <a:ea typeface="+mn-ea"/>
              <a:cs typeface="+mn-cs"/>
            </a:endParaRPr>
          </a:p>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https://doi.org/10.5281/zenodo.3346767</a:t>
            </a:r>
          </a:p>
        </p:txBody>
      </p:sp>
    </p:spTree>
    <p:extLst>
      <p:ext uri="{BB962C8B-B14F-4D97-AF65-F5344CB8AC3E}">
        <p14:creationId xmlns:p14="http://schemas.microsoft.com/office/powerpoint/2010/main" val="2871441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2B4626A7-8F29-7947-A564-45C2DDB858D7}"/>
              </a:ext>
            </a:extLst>
          </p:cNvPr>
          <p:cNvPicPr>
            <a:picLocks noChangeAspect="1"/>
          </p:cNvPicPr>
          <p:nvPr/>
        </p:nvPicPr>
        <p:blipFill>
          <a:blip r:embed="rId3"/>
          <a:stretch>
            <a:fillRect/>
          </a:stretch>
        </p:blipFill>
        <p:spPr>
          <a:xfrm>
            <a:off x="1649186" y="233705"/>
            <a:ext cx="6996793" cy="4676090"/>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F391FDD4-2310-4EA4-97DE-FAE4591A711D}"/>
              </a:ext>
            </a:extLst>
          </p:cNvPr>
          <p:cNvPicPr>
            <a:picLocks noChangeAspect="1"/>
          </p:cNvPicPr>
          <p:nvPr/>
        </p:nvPicPr>
        <p:blipFill rotWithShape="1">
          <a:blip r:embed="rId3"/>
          <a:srcRect l="9849" t="30468" r="74929" b="25569"/>
          <a:stretch/>
        </p:blipFill>
        <p:spPr>
          <a:xfrm>
            <a:off x="1548000" y="40102"/>
            <a:ext cx="2412000" cy="4932846"/>
          </a:xfrm>
          <a:prstGeom prst="rect">
            <a:avLst/>
          </a:prstGeom>
        </p:spPr>
      </p:pic>
      <p:sp>
        <p:nvSpPr>
          <p:cNvPr id="5" name="Text Placeholder 10">
            <a:extLst>
              <a:ext uri="{FF2B5EF4-FFF2-40B4-BE49-F238E27FC236}">
                <a16:creationId xmlns:a16="http://schemas.microsoft.com/office/drawing/2014/main" id="{3422E573-5C3A-4CB1-ABA4-7A3D58FA7E8E}"/>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chemeClr val="tx1"/>
                </a:solidFill>
                <a:effectLst/>
                <a:uLnTx/>
                <a:uFillTx/>
                <a:latin typeface="Arial"/>
                <a:ea typeface="+mn-ea"/>
                <a:cs typeface="+mn-cs"/>
              </a:rPr>
              <a:t>@</a:t>
            </a:r>
            <a:r>
              <a:rPr kumimoji="0" lang="en-GB" sz="1400" b="0" i="0" u="none" strike="noStrike" kern="1200" cap="none" spc="0" normalizeH="0" baseline="0" noProof="0" dirty="0" err="1">
                <a:ln>
                  <a:noFill/>
                </a:ln>
                <a:solidFill>
                  <a:schemeClr val="tx1"/>
                </a:solidFill>
                <a:effectLst/>
                <a:uLnTx/>
                <a:uFillTx/>
                <a:latin typeface="Arial"/>
                <a:ea typeface="+mn-ea"/>
                <a:cs typeface="+mn-cs"/>
              </a:rPr>
              <a:t>ukrepro</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TuringWay</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kirstie_j</a:t>
            </a:r>
            <a:endParaRPr kumimoji="0" lang="en-GB" sz="1400" b="0" i="0" u="none" strike="noStrike" kern="1200" cap="none" spc="0" normalizeH="0" baseline="0" noProof="0" dirty="0">
              <a:ln>
                <a:noFill/>
              </a:ln>
              <a:solidFill>
                <a:schemeClr val="tx1"/>
              </a:solidFill>
              <a:effectLst/>
              <a:uLnTx/>
              <a:uFillTx/>
              <a:latin typeface="Arial"/>
              <a:ea typeface="+mn-ea"/>
              <a:cs typeface="+mn-cs"/>
            </a:endParaRPr>
          </a:p>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https://doi.org/10.5281/zenodo.3346767</a:t>
            </a:r>
          </a:p>
        </p:txBody>
      </p:sp>
    </p:spTree>
    <p:extLst>
      <p:ext uri="{BB962C8B-B14F-4D97-AF65-F5344CB8AC3E}">
        <p14:creationId xmlns:p14="http://schemas.microsoft.com/office/powerpoint/2010/main" val="1570176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2B4626A7-8F29-7947-A564-45C2DDB858D7}"/>
              </a:ext>
            </a:extLst>
          </p:cNvPr>
          <p:cNvPicPr>
            <a:picLocks noChangeAspect="1"/>
          </p:cNvPicPr>
          <p:nvPr/>
        </p:nvPicPr>
        <p:blipFill>
          <a:blip r:embed="rId3"/>
          <a:stretch>
            <a:fillRect/>
          </a:stretch>
        </p:blipFill>
        <p:spPr>
          <a:xfrm>
            <a:off x="1649186" y="233705"/>
            <a:ext cx="6996793" cy="4676090"/>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F391FDD4-2310-4EA4-97DE-FAE4591A711D}"/>
              </a:ext>
            </a:extLst>
          </p:cNvPr>
          <p:cNvPicPr>
            <a:picLocks noChangeAspect="1"/>
          </p:cNvPicPr>
          <p:nvPr/>
        </p:nvPicPr>
        <p:blipFill rotWithShape="1">
          <a:blip r:embed="rId3"/>
          <a:srcRect l="25519" t="30468" r="57443" b="25569"/>
          <a:stretch/>
        </p:blipFill>
        <p:spPr>
          <a:xfrm>
            <a:off x="2869200" y="40102"/>
            <a:ext cx="2700000" cy="4932846"/>
          </a:xfrm>
          <a:prstGeom prst="rect">
            <a:avLst/>
          </a:prstGeom>
        </p:spPr>
      </p:pic>
      <p:sp>
        <p:nvSpPr>
          <p:cNvPr id="5" name="Text Placeholder 10">
            <a:extLst>
              <a:ext uri="{FF2B5EF4-FFF2-40B4-BE49-F238E27FC236}">
                <a16:creationId xmlns:a16="http://schemas.microsoft.com/office/drawing/2014/main" id="{158A35EB-5B93-4545-A23E-195E3BDB28F1}"/>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chemeClr val="tx1"/>
                </a:solidFill>
                <a:effectLst/>
                <a:uLnTx/>
                <a:uFillTx/>
                <a:latin typeface="Arial"/>
                <a:ea typeface="+mn-ea"/>
                <a:cs typeface="+mn-cs"/>
              </a:rPr>
              <a:t>@</a:t>
            </a:r>
            <a:r>
              <a:rPr kumimoji="0" lang="en-GB" sz="1400" b="0" i="0" u="none" strike="noStrike" kern="1200" cap="none" spc="0" normalizeH="0" baseline="0" noProof="0" dirty="0" err="1">
                <a:ln>
                  <a:noFill/>
                </a:ln>
                <a:solidFill>
                  <a:schemeClr val="tx1"/>
                </a:solidFill>
                <a:effectLst/>
                <a:uLnTx/>
                <a:uFillTx/>
                <a:latin typeface="Arial"/>
                <a:ea typeface="+mn-ea"/>
                <a:cs typeface="+mn-cs"/>
              </a:rPr>
              <a:t>ukrepro</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TuringWay</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kirstie_j</a:t>
            </a:r>
            <a:endParaRPr kumimoji="0" lang="en-GB" sz="1400" b="0" i="0" u="none" strike="noStrike" kern="1200" cap="none" spc="0" normalizeH="0" baseline="0" noProof="0" dirty="0">
              <a:ln>
                <a:noFill/>
              </a:ln>
              <a:solidFill>
                <a:schemeClr val="tx1"/>
              </a:solidFill>
              <a:effectLst/>
              <a:uLnTx/>
              <a:uFillTx/>
              <a:latin typeface="Arial"/>
              <a:ea typeface="+mn-ea"/>
              <a:cs typeface="+mn-cs"/>
            </a:endParaRPr>
          </a:p>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https://doi.org/10.5281/zenodo.3346767</a:t>
            </a:r>
          </a:p>
        </p:txBody>
      </p:sp>
    </p:spTree>
    <p:extLst>
      <p:ext uri="{BB962C8B-B14F-4D97-AF65-F5344CB8AC3E}">
        <p14:creationId xmlns:p14="http://schemas.microsoft.com/office/powerpoint/2010/main" val="1295302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2B4626A7-8F29-7947-A564-45C2DDB858D7}"/>
              </a:ext>
            </a:extLst>
          </p:cNvPr>
          <p:cNvPicPr>
            <a:picLocks noChangeAspect="1"/>
          </p:cNvPicPr>
          <p:nvPr/>
        </p:nvPicPr>
        <p:blipFill>
          <a:blip r:embed="rId3"/>
          <a:stretch>
            <a:fillRect/>
          </a:stretch>
        </p:blipFill>
        <p:spPr>
          <a:xfrm>
            <a:off x="1649186" y="233705"/>
            <a:ext cx="6996793" cy="4676090"/>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F391FDD4-2310-4EA4-97DE-FAE4591A711D}"/>
              </a:ext>
            </a:extLst>
          </p:cNvPr>
          <p:cNvPicPr>
            <a:picLocks noChangeAspect="1"/>
          </p:cNvPicPr>
          <p:nvPr/>
        </p:nvPicPr>
        <p:blipFill rotWithShape="1">
          <a:blip r:embed="rId3"/>
          <a:srcRect l="42851" t="30468" r="36477" b="25569"/>
          <a:stretch/>
        </p:blipFill>
        <p:spPr>
          <a:xfrm>
            <a:off x="3629100" y="40102"/>
            <a:ext cx="3276000" cy="4932846"/>
          </a:xfrm>
          <a:prstGeom prst="rect">
            <a:avLst/>
          </a:prstGeom>
        </p:spPr>
      </p:pic>
      <p:sp>
        <p:nvSpPr>
          <p:cNvPr id="5" name="Text Placeholder 10">
            <a:extLst>
              <a:ext uri="{FF2B5EF4-FFF2-40B4-BE49-F238E27FC236}">
                <a16:creationId xmlns:a16="http://schemas.microsoft.com/office/drawing/2014/main" id="{063F8673-DF46-4E7F-A16A-8DC385644ABE}"/>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chemeClr val="tx1"/>
                </a:solidFill>
                <a:effectLst/>
                <a:uLnTx/>
                <a:uFillTx/>
                <a:latin typeface="Arial"/>
                <a:ea typeface="+mn-ea"/>
                <a:cs typeface="+mn-cs"/>
              </a:rPr>
              <a:t>@</a:t>
            </a:r>
            <a:r>
              <a:rPr kumimoji="0" lang="en-GB" sz="1400" b="0" i="0" u="none" strike="noStrike" kern="1200" cap="none" spc="0" normalizeH="0" baseline="0" noProof="0" dirty="0" err="1">
                <a:ln>
                  <a:noFill/>
                </a:ln>
                <a:solidFill>
                  <a:schemeClr val="tx1"/>
                </a:solidFill>
                <a:effectLst/>
                <a:uLnTx/>
                <a:uFillTx/>
                <a:latin typeface="Arial"/>
                <a:ea typeface="+mn-ea"/>
                <a:cs typeface="+mn-cs"/>
              </a:rPr>
              <a:t>ukrepro</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TuringWay</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kirstie_j</a:t>
            </a:r>
            <a:endParaRPr kumimoji="0" lang="en-GB" sz="1400" b="0" i="0" u="none" strike="noStrike" kern="1200" cap="none" spc="0" normalizeH="0" baseline="0" noProof="0" dirty="0">
              <a:ln>
                <a:noFill/>
              </a:ln>
              <a:solidFill>
                <a:schemeClr val="tx1"/>
              </a:solidFill>
              <a:effectLst/>
              <a:uLnTx/>
              <a:uFillTx/>
              <a:latin typeface="Arial"/>
              <a:ea typeface="+mn-ea"/>
              <a:cs typeface="+mn-cs"/>
            </a:endParaRPr>
          </a:p>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https://doi.org/10.5281/zenodo.3346767</a:t>
            </a:r>
          </a:p>
        </p:txBody>
      </p:sp>
    </p:spTree>
    <p:extLst>
      <p:ext uri="{BB962C8B-B14F-4D97-AF65-F5344CB8AC3E}">
        <p14:creationId xmlns:p14="http://schemas.microsoft.com/office/powerpoint/2010/main" val="3741184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2B4626A7-8F29-7947-A564-45C2DDB858D7}"/>
              </a:ext>
            </a:extLst>
          </p:cNvPr>
          <p:cNvPicPr>
            <a:picLocks noChangeAspect="1"/>
          </p:cNvPicPr>
          <p:nvPr/>
        </p:nvPicPr>
        <p:blipFill>
          <a:blip r:embed="rId3"/>
          <a:stretch>
            <a:fillRect/>
          </a:stretch>
        </p:blipFill>
        <p:spPr>
          <a:xfrm>
            <a:off x="1649186" y="233705"/>
            <a:ext cx="6996793" cy="4676090"/>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F391FDD4-2310-4EA4-97DE-FAE4591A711D}"/>
              </a:ext>
            </a:extLst>
          </p:cNvPr>
          <p:cNvPicPr>
            <a:picLocks noChangeAspect="1"/>
          </p:cNvPicPr>
          <p:nvPr/>
        </p:nvPicPr>
        <p:blipFill rotWithShape="1">
          <a:blip r:embed="rId3"/>
          <a:srcRect l="63954" t="30468" r="18556" b="25569"/>
          <a:stretch/>
        </p:blipFill>
        <p:spPr>
          <a:xfrm>
            <a:off x="4661390" y="40102"/>
            <a:ext cx="2772000" cy="4932846"/>
          </a:xfrm>
          <a:prstGeom prst="rect">
            <a:avLst/>
          </a:prstGeom>
        </p:spPr>
      </p:pic>
      <p:sp>
        <p:nvSpPr>
          <p:cNvPr id="5" name="Text Placeholder 10">
            <a:extLst>
              <a:ext uri="{FF2B5EF4-FFF2-40B4-BE49-F238E27FC236}">
                <a16:creationId xmlns:a16="http://schemas.microsoft.com/office/drawing/2014/main" id="{03F5042F-A499-4787-9F32-C980E154749F}"/>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chemeClr val="tx1"/>
                </a:solidFill>
                <a:effectLst/>
                <a:uLnTx/>
                <a:uFillTx/>
                <a:latin typeface="Arial"/>
                <a:ea typeface="+mn-ea"/>
                <a:cs typeface="+mn-cs"/>
              </a:rPr>
              <a:t>@</a:t>
            </a:r>
            <a:r>
              <a:rPr kumimoji="0" lang="en-GB" sz="1400" b="0" i="0" u="none" strike="noStrike" kern="1200" cap="none" spc="0" normalizeH="0" baseline="0" noProof="0" dirty="0" err="1">
                <a:ln>
                  <a:noFill/>
                </a:ln>
                <a:solidFill>
                  <a:schemeClr val="tx1"/>
                </a:solidFill>
                <a:effectLst/>
                <a:uLnTx/>
                <a:uFillTx/>
                <a:latin typeface="Arial"/>
                <a:ea typeface="+mn-ea"/>
                <a:cs typeface="+mn-cs"/>
              </a:rPr>
              <a:t>ukrepro</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TuringWay</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kirstie_j</a:t>
            </a:r>
            <a:endParaRPr kumimoji="0" lang="en-GB" sz="1400" b="0" i="0" u="none" strike="noStrike" kern="1200" cap="none" spc="0" normalizeH="0" baseline="0" noProof="0" dirty="0">
              <a:ln>
                <a:noFill/>
              </a:ln>
              <a:solidFill>
                <a:schemeClr val="tx1"/>
              </a:solidFill>
              <a:effectLst/>
              <a:uLnTx/>
              <a:uFillTx/>
              <a:latin typeface="Arial"/>
              <a:ea typeface="+mn-ea"/>
              <a:cs typeface="+mn-cs"/>
            </a:endParaRPr>
          </a:p>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https://doi.org/10.5281/zenodo.3346767</a:t>
            </a:r>
          </a:p>
        </p:txBody>
      </p:sp>
    </p:spTree>
    <p:extLst>
      <p:ext uri="{BB962C8B-B14F-4D97-AF65-F5344CB8AC3E}">
        <p14:creationId xmlns:p14="http://schemas.microsoft.com/office/powerpoint/2010/main" val="192300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2B4626A7-8F29-7947-A564-45C2DDB858D7}"/>
              </a:ext>
            </a:extLst>
          </p:cNvPr>
          <p:cNvPicPr>
            <a:picLocks noChangeAspect="1"/>
          </p:cNvPicPr>
          <p:nvPr/>
        </p:nvPicPr>
        <p:blipFill>
          <a:blip r:embed="rId3"/>
          <a:stretch>
            <a:fillRect/>
          </a:stretch>
        </p:blipFill>
        <p:spPr>
          <a:xfrm>
            <a:off x="1649186" y="233705"/>
            <a:ext cx="6996793" cy="4676090"/>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F391FDD4-2310-4EA4-97DE-FAE4591A711D}"/>
              </a:ext>
            </a:extLst>
          </p:cNvPr>
          <p:cNvPicPr>
            <a:picLocks noChangeAspect="1"/>
          </p:cNvPicPr>
          <p:nvPr/>
        </p:nvPicPr>
        <p:blipFill rotWithShape="1">
          <a:blip r:embed="rId3"/>
          <a:srcRect l="9830" t="5594" r="18556" b="67807"/>
          <a:stretch/>
        </p:blipFill>
        <p:spPr>
          <a:xfrm>
            <a:off x="-2583180" y="233705"/>
            <a:ext cx="11350071" cy="2984525"/>
          </a:xfrm>
          <a:prstGeom prst="rect">
            <a:avLst/>
          </a:prstGeom>
        </p:spPr>
      </p:pic>
      <p:sp>
        <p:nvSpPr>
          <p:cNvPr id="5" name="Text Placeholder 10">
            <a:extLst>
              <a:ext uri="{FF2B5EF4-FFF2-40B4-BE49-F238E27FC236}">
                <a16:creationId xmlns:a16="http://schemas.microsoft.com/office/drawing/2014/main" id="{780DF43C-E03B-4D7C-B12A-2092E0C073F6}"/>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chemeClr val="tx1"/>
                </a:solidFill>
                <a:effectLst/>
                <a:uLnTx/>
                <a:uFillTx/>
                <a:latin typeface="Arial"/>
                <a:ea typeface="+mn-ea"/>
                <a:cs typeface="+mn-cs"/>
              </a:rPr>
              <a:t>@</a:t>
            </a:r>
            <a:r>
              <a:rPr kumimoji="0" lang="en-GB" sz="1400" b="0" i="0" u="none" strike="noStrike" kern="1200" cap="none" spc="0" normalizeH="0" baseline="0" noProof="0" dirty="0" err="1">
                <a:ln>
                  <a:noFill/>
                </a:ln>
                <a:solidFill>
                  <a:schemeClr val="tx1"/>
                </a:solidFill>
                <a:effectLst/>
                <a:uLnTx/>
                <a:uFillTx/>
                <a:latin typeface="Arial"/>
                <a:ea typeface="+mn-ea"/>
                <a:cs typeface="+mn-cs"/>
              </a:rPr>
              <a:t>ukrepro</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TuringWay</a:t>
            </a:r>
            <a:r>
              <a:rPr kumimoji="0" lang="en-GB" sz="1400" b="0" i="0" u="none" strike="noStrike" kern="1200" cap="none" spc="0" normalizeH="0" baseline="0" noProof="0" dirty="0">
                <a:ln>
                  <a:noFill/>
                </a:ln>
                <a:solidFill>
                  <a:schemeClr val="tx1"/>
                </a:solidFill>
                <a:effectLst/>
                <a:uLnTx/>
                <a:uFillTx/>
                <a:latin typeface="Arial"/>
                <a:ea typeface="+mn-ea"/>
                <a:cs typeface="+mn-cs"/>
              </a:rPr>
              <a:t> @</a:t>
            </a:r>
            <a:r>
              <a:rPr kumimoji="0" lang="en-GB" sz="1400" b="0" i="0" u="none" strike="noStrike" kern="1200" cap="none" spc="0" normalizeH="0" baseline="0" noProof="0" dirty="0" err="1">
                <a:ln>
                  <a:noFill/>
                </a:ln>
                <a:solidFill>
                  <a:schemeClr val="tx1"/>
                </a:solidFill>
                <a:effectLst/>
                <a:uLnTx/>
                <a:uFillTx/>
                <a:latin typeface="Arial"/>
                <a:ea typeface="+mn-ea"/>
                <a:cs typeface="+mn-cs"/>
              </a:rPr>
              <a:t>kirstie_j</a:t>
            </a:r>
            <a:endParaRPr kumimoji="0" lang="en-GB" sz="1400" b="0" i="0" u="none" strike="noStrike" kern="1200" cap="none" spc="0" normalizeH="0" baseline="0" noProof="0" dirty="0">
              <a:ln>
                <a:noFill/>
              </a:ln>
              <a:solidFill>
                <a:schemeClr val="tx1"/>
              </a:solidFill>
              <a:effectLst/>
              <a:uLnTx/>
              <a:uFillTx/>
              <a:latin typeface="Arial"/>
              <a:ea typeface="+mn-ea"/>
              <a:cs typeface="+mn-cs"/>
            </a:endParaRPr>
          </a:p>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https://doi.org/10.5281/zenodo.3346767</a:t>
            </a:r>
          </a:p>
        </p:txBody>
      </p:sp>
    </p:spTree>
    <p:extLst>
      <p:ext uri="{BB962C8B-B14F-4D97-AF65-F5344CB8AC3E}">
        <p14:creationId xmlns:p14="http://schemas.microsoft.com/office/powerpoint/2010/main" val="3925331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F8F4F5-565C-4B4C-BEC1-D4574DC48441}"/>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4" name="Text Placeholder 3">
            <a:extLst>
              <a:ext uri="{FF2B5EF4-FFF2-40B4-BE49-F238E27FC236}">
                <a16:creationId xmlns:a16="http://schemas.microsoft.com/office/drawing/2014/main" id="{EAABD406-2E76-482F-9363-DF69154BBAFF}"/>
              </a:ext>
            </a:extLst>
          </p:cNvPr>
          <p:cNvSpPr>
            <a:spLocks noGrp="1"/>
          </p:cNvSpPr>
          <p:nvPr>
            <p:ph type="body" sz="quarter" idx="13"/>
          </p:nvPr>
        </p:nvSpPr>
        <p:spPr/>
        <p:txBody>
          <a:bodyPr/>
          <a:lstStyle/>
          <a:p>
            <a:r>
              <a:rPr lang="en-GB" sz="3200" b="1" dirty="0" err="1"/>
              <a:t>ReproducibiliTea</a:t>
            </a:r>
            <a:endParaRPr lang="en-US" sz="3200" b="1" dirty="0"/>
          </a:p>
        </p:txBody>
      </p:sp>
      <p:sp>
        <p:nvSpPr>
          <p:cNvPr id="2" name="Text Placeholder 1">
            <a:extLst>
              <a:ext uri="{FF2B5EF4-FFF2-40B4-BE49-F238E27FC236}">
                <a16:creationId xmlns:a16="http://schemas.microsoft.com/office/drawing/2014/main" id="{A800AD1A-AE6C-4882-90FD-23CA8D769B69}"/>
              </a:ext>
            </a:extLst>
          </p:cNvPr>
          <p:cNvSpPr>
            <a:spLocks noGrp="1"/>
          </p:cNvSpPr>
          <p:nvPr>
            <p:ph type="body" sz="quarter" idx="12"/>
          </p:nvPr>
        </p:nvSpPr>
        <p:spPr>
          <a:xfrm>
            <a:off x="431800" y="1325886"/>
            <a:ext cx="3921124" cy="3817613"/>
          </a:xfrm>
          <a:noFill/>
        </p:spPr>
        <p:txBody>
          <a:bodyPr/>
          <a:lstStyle/>
          <a:p>
            <a:r>
              <a:rPr lang="en-GB" dirty="0"/>
              <a:t>Early career researcher led journal club</a:t>
            </a:r>
          </a:p>
          <a:p>
            <a:r>
              <a:rPr lang="en-GB" sz="2000" dirty="0"/>
              <a:t>Oxford, Cambridge, Bristol, UCL, Manchester, Graz, Groningen, Amsterdam, York, Kingston, Southampton, Chester, Swansea, Surrey</a:t>
            </a:r>
          </a:p>
          <a:p>
            <a:pPr marL="0" indent="0">
              <a:buNone/>
            </a:pPr>
            <a:endParaRPr lang="en-GB" dirty="0"/>
          </a:p>
        </p:txBody>
      </p:sp>
      <p:pic>
        <p:nvPicPr>
          <p:cNvPr id="6" name="Picture 5" descr="A picture containing indoor, person, table, sitting&#10;&#10;Description automatically generated">
            <a:extLst>
              <a:ext uri="{FF2B5EF4-FFF2-40B4-BE49-F238E27FC236}">
                <a16:creationId xmlns:a16="http://schemas.microsoft.com/office/drawing/2014/main" id="{F2393A60-91FF-40E0-A76B-FEBEF0202F61}"/>
              </a:ext>
            </a:extLst>
          </p:cNvPr>
          <p:cNvPicPr>
            <a:picLocks noChangeAspect="1"/>
          </p:cNvPicPr>
          <p:nvPr/>
        </p:nvPicPr>
        <p:blipFill rotWithShape="1">
          <a:blip r:embed="rId3">
            <a:extLst>
              <a:ext uri="{28A0092B-C50C-407E-A947-70E740481C1C}">
                <a14:useLocalDpi xmlns:a14="http://schemas.microsoft.com/office/drawing/2010/main" val="0"/>
              </a:ext>
            </a:extLst>
          </a:blip>
          <a:srcRect l="28879" r="5448" b="1240"/>
          <a:stretch/>
        </p:blipFill>
        <p:spPr>
          <a:xfrm rot="5400000">
            <a:off x="5472112" y="481998"/>
            <a:ext cx="3451226" cy="3892551"/>
          </a:xfrm>
          <a:prstGeom prst="rect">
            <a:avLst/>
          </a:prstGeom>
        </p:spPr>
      </p:pic>
      <p:sp>
        <p:nvSpPr>
          <p:cNvPr id="9" name="TextBox 8">
            <a:extLst>
              <a:ext uri="{FF2B5EF4-FFF2-40B4-BE49-F238E27FC236}">
                <a16:creationId xmlns:a16="http://schemas.microsoft.com/office/drawing/2014/main" id="{333B108C-DD82-404C-B060-24C848BB4D8C}"/>
              </a:ext>
            </a:extLst>
          </p:cNvPr>
          <p:cNvSpPr txBox="1"/>
          <p:nvPr/>
        </p:nvSpPr>
        <p:spPr>
          <a:xfrm>
            <a:off x="-1" y="4302177"/>
            <a:ext cx="5748793" cy="841323"/>
          </a:xfrm>
          <a:prstGeom prst="rect">
            <a:avLst/>
          </a:prstGeom>
          <a:noFill/>
        </p:spPr>
        <p:txBody>
          <a:bodyPr wrap="square" lIns="108000" tIns="0" rIns="0" bIns="72000" rtlCol="0" anchor="b">
            <a:noAutofit/>
          </a:bodyPr>
          <a:lstStyle/>
          <a:p>
            <a:pPr>
              <a:defRPr/>
            </a:pPr>
            <a:r>
              <a:rPr lang="en-GB" sz="1400" dirty="0">
                <a:solidFill>
                  <a:schemeClr val="bg1"/>
                </a:solidFill>
              </a:rPr>
              <a:t>https://osf.io/3qrj6</a:t>
            </a:r>
          </a:p>
          <a:p>
            <a:pPr lvl="0">
              <a:defRPr/>
            </a:pPr>
            <a:r>
              <a:rPr lang="en-GB" sz="1400" dirty="0">
                <a:solidFill>
                  <a:schemeClr val="bg1"/>
                </a:solidFill>
              </a:rPr>
              <a:t>https://twitter.com/ReproducibiliT </a:t>
            </a:r>
          </a:p>
          <a:p>
            <a:pPr lvl="0">
              <a:defRPr/>
            </a:pPr>
            <a:r>
              <a:rPr lang="en-GB" sz="1400" dirty="0">
                <a:solidFill>
                  <a:schemeClr val="bg1"/>
                </a:solidFill>
              </a:rPr>
              <a:t>https://soundcloud.com/reproducibilitea</a:t>
            </a:r>
          </a:p>
        </p:txBody>
      </p:sp>
    </p:spTree>
    <p:extLst>
      <p:ext uri="{BB962C8B-B14F-4D97-AF65-F5344CB8AC3E}">
        <p14:creationId xmlns:p14="http://schemas.microsoft.com/office/powerpoint/2010/main" val="3536968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889E9E-379D-4EA2-BDE7-80EC9A3015F6}"/>
              </a:ext>
            </a:extLst>
          </p:cNvPr>
          <p:cNvSpPr>
            <a:spLocks noGrp="1"/>
          </p:cNvSpPr>
          <p:nvPr>
            <p:ph type="body" sz="quarter" idx="20"/>
          </p:nvPr>
        </p:nvSpPr>
        <p:spPr/>
        <p:txBody>
          <a:bodyPr/>
          <a:lstStyle/>
          <a:p>
            <a:r>
              <a:rPr lang="en-GB" dirty="0"/>
              <a:t>Explicitly replicating research is really hard</a:t>
            </a:r>
          </a:p>
        </p:txBody>
      </p:sp>
      <p:sp>
        <p:nvSpPr>
          <p:cNvPr id="9" name="TextBox 8">
            <a:extLst>
              <a:ext uri="{FF2B5EF4-FFF2-40B4-BE49-F238E27FC236}">
                <a16:creationId xmlns:a16="http://schemas.microsoft.com/office/drawing/2014/main" id="{170C2A42-A088-4AF8-AD9D-9F1FBC0C4C5A}"/>
              </a:ext>
            </a:extLst>
          </p:cNvPr>
          <p:cNvSpPr txBox="1"/>
          <p:nvPr/>
        </p:nvSpPr>
        <p:spPr>
          <a:xfrm>
            <a:off x="-2" y="3699545"/>
            <a:ext cx="5863907" cy="1443955"/>
          </a:xfrm>
          <a:prstGeom prst="rect">
            <a:avLst/>
          </a:prstGeom>
          <a:noFill/>
        </p:spPr>
        <p:txBody>
          <a:bodyPr wrap="square" lIns="108000" tIns="0" rIns="0" bIns="72000" rtlCol="0" anchor="b">
            <a:noAutofit/>
          </a:bodyPr>
          <a:lstStyle/>
          <a:p>
            <a:r>
              <a:rPr lang="en-GB" sz="1400" dirty="0">
                <a:solidFill>
                  <a:schemeClr val="bg1"/>
                </a:solidFill>
              </a:rPr>
              <a:t>https://elifesciences.org/collections/</a:t>
            </a:r>
          </a:p>
          <a:p>
            <a:r>
              <a:rPr lang="en-GB" sz="1400" dirty="0">
                <a:solidFill>
                  <a:schemeClr val="bg1"/>
                </a:solidFill>
              </a:rPr>
              <a:t>9b1e83d1/reproducibility-project-cancer-biology</a:t>
            </a:r>
          </a:p>
          <a:p>
            <a:r>
              <a:rPr lang="en-GB" sz="1400" dirty="0">
                <a:solidFill>
                  <a:schemeClr val="bg1"/>
                </a:solidFill>
              </a:rPr>
              <a:t>https://www.sciencemag.org/news/2018/07/</a:t>
            </a:r>
          </a:p>
          <a:p>
            <a:r>
              <a:rPr lang="en-GB" sz="1400" dirty="0">
                <a:solidFill>
                  <a:schemeClr val="bg1"/>
                </a:solidFill>
              </a:rPr>
              <a:t>plan-replicate-50-high-impact-cancer-papers-shrinks-just-18</a:t>
            </a:r>
          </a:p>
          <a:p>
            <a:r>
              <a:rPr lang="en-GB" sz="1400" dirty="0">
                <a:solidFill>
                  <a:schemeClr val="bg1"/>
                </a:solidFill>
              </a:rPr>
              <a:t>https://www.nature.com/news/</a:t>
            </a:r>
          </a:p>
          <a:p>
            <a:r>
              <a:rPr lang="en-GB" sz="1400" dirty="0">
                <a:solidFill>
                  <a:schemeClr val="bg1"/>
                </a:solidFill>
              </a:rPr>
              <a:t>over-half-of-psychology-studies-fail-reproducibility-test-1.18248</a:t>
            </a:r>
          </a:p>
        </p:txBody>
      </p:sp>
      <p:sp>
        <p:nvSpPr>
          <p:cNvPr id="8" name="Text Placeholder 4">
            <a:extLst>
              <a:ext uri="{FF2B5EF4-FFF2-40B4-BE49-F238E27FC236}">
                <a16:creationId xmlns:a16="http://schemas.microsoft.com/office/drawing/2014/main" id="{310F34C1-D01B-40E7-9DB6-42DA3CE80120}"/>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10" name="Picture 2" descr="https://www.nature.com/polopoly_fs/7.25852.1440587393!/image/replicatation-graphic-b.png_gen/derivatives/landscape_300/replicatation-graphic-b.png">
            <a:extLst>
              <a:ext uri="{FF2B5EF4-FFF2-40B4-BE49-F238E27FC236}">
                <a16:creationId xmlns:a16="http://schemas.microsoft.com/office/drawing/2014/main" id="{8C87F0CD-F0F2-41B8-BAF5-E5A5EA543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3853" y="980866"/>
            <a:ext cx="2608348" cy="35995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DEEC63-F178-4910-B6AA-CB16DE5366A8}"/>
              </a:ext>
            </a:extLst>
          </p:cNvPr>
          <p:cNvPicPr>
            <a:picLocks noChangeAspect="1"/>
          </p:cNvPicPr>
          <p:nvPr/>
        </p:nvPicPr>
        <p:blipFill rotWithShape="1">
          <a:blip r:embed="rId3"/>
          <a:srcRect t="-828" b="90362"/>
          <a:stretch/>
        </p:blipFill>
        <p:spPr>
          <a:xfrm>
            <a:off x="431800" y="761813"/>
            <a:ext cx="4173533" cy="2769013"/>
          </a:xfrm>
          <a:prstGeom prst="rect">
            <a:avLst/>
          </a:prstGeom>
        </p:spPr>
      </p:pic>
      <p:sp>
        <p:nvSpPr>
          <p:cNvPr id="2" name="Rectangle 1">
            <a:extLst>
              <a:ext uri="{FF2B5EF4-FFF2-40B4-BE49-F238E27FC236}">
                <a16:creationId xmlns:a16="http://schemas.microsoft.com/office/drawing/2014/main" id="{8BBD06C7-0403-4E45-9670-74FFD6AA74E2}"/>
              </a:ext>
            </a:extLst>
          </p:cNvPr>
          <p:cNvSpPr/>
          <p:nvPr/>
        </p:nvSpPr>
        <p:spPr>
          <a:xfrm>
            <a:off x="3179428" y="1987112"/>
            <a:ext cx="2924425" cy="2002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D96B7293-680B-4DBB-9C84-8E31F6B300C5}"/>
              </a:ext>
            </a:extLst>
          </p:cNvPr>
          <p:cNvPicPr>
            <a:picLocks noChangeAspect="1"/>
          </p:cNvPicPr>
          <p:nvPr/>
        </p:nvPicPr>
        <p:blipFill rotWithShape="1">
          <a:blip r:embed="rId4"/>
          <a:srcRect l="6837" t="5022" r="34904" b="81336"/>
          <a:stretch/>
        </p:blipFill>
        <p:spPr>
          <a:xfrm>
            <a:off x="3225344" y="1987111"/>
            <a:ext cx="2827089" cy="2002510"/>
          </a:xfrm>
          <a:prstGeom prst="rect">
            <a:avLst/>
          </a:prstGeom>
        </p:spPr>
      </p:pic>
    </p:spTree>
    <p:extLst>
      <p:ext uri="{BB962C8B-B14F-4D97-AF65-F5344CB8AC3E}">
        <p14:creationId xmlns:p14="http://schemas.microsoft.com/office/powerpoint/2010/main" val="1541561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889E9E-379D-4EA2-BDE7-80EC9A3015F6}"/>
              </a:ext>
            </a:extLst>
          </p:cNvPr>
          <p:cNvSpPr>
            <a:spLocks noGrp="1"/>
          </p:cNvSpPr>
          <p:nvPr>
            <p:ph type="body" sz="quarter" idx="20"/>
          </p:nvPr>
        </p:nvSpPr>
        <p:spPr/>
        <p:txBody>
          <a:bodyPr/>
          <a:lstStyle/>
          <a:p>
            <a:r>
              <a:rPr lang="en-GB" dirty="0"/>
              <a:t>Thank you to current (&amp; future) contributors</a:t>
            </a:r>
          </a:p>
        </p:txBody>
      </p:sp>
      <p:sp>
        <p:nvSpPr>
          <p:cNvPr id="8" name="Text Placeholder 4">
            <a:extLst>
              <a:ext uri="{FF2B5EF4-FFF2-40B4-BE49-F238E27FC236}">
                <a16:creationId xmlns:a16="http://schemas.microsoft.com/office/drawing/2014/main" id="{310F34C1-D01B-40E7-9DB6-42DA3CE80120}"/>
              </a:ext>
            </a:extLst>
          </p:cNvPr>
          <p:cNvSpPr txBox="1">
            <a:spLocks/>
          </p:cNvSpPr>
          <p:nvPr/>
        </p:nvSpPr>
        <p:spPr>
          <a:xfrm>
            <a:off x="431800" y="4279697"/>
            <a:ext cx="8712200" cy="863802"/>
          </a:xfrm>
          <a:prstGeom prst="rect">
            <a:avLst/>
          </a:prstGeom>
        </p:spPr>
        <p:txBody>
          <a:bodyPr vert="horz" lIns="0" tIns="0" rIns="108000" bIns="72000" rtlCol="0" anchor="b" anchorCtr="0">
            <a:noAutofit/>
          </a:bodyPr>
          <a:lstStyle>
            <a:lvl1pPr marL="0" marR="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sz="1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2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2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prstClr val="white"/>
                </a:solidFill>
                <a:effectLst/>
                <a:uLnTx/>
                <a:uFillTx/>
                <a:latin typeface="Arial"/>
                <a:ea typeface="+mn-ea"/>
                <a:cs typeface="+mn-cs"/>
              </a:rPr>
              <a:t>@</a:t>
            </a:r>
            <a:r>
              <a:rPr kumimoji="0" lang="en-GB" sz="1400" b="0" i="0" u="none" strike="noStrike" kern="1200" cap="none" spc="0" normalizeH="0" baseline="0" noProof="0" dirty="0" err="1">
                <a:ln>
                  <a:noFill/>
                </a:ln>
                <a:solidFill>
                  <a:prstClr val="white"/>
                </a:solidFill>
                <a:effectLst/>
                <a:uLnTx/>
                <a:uFillTx/>
                <a:latin typeface="Arial"/>
                <a:ea typeface="+mn-ea"/>
                <a:cs typeface="+mn-cs"/>
              </a:rPr>
              <a:t>ukrepro</a:t>
            </a:r>
            <a:r>
              <a:rPr kumimoji="0" lang="en-GB" sz="1400" b="0" i="0" u="none" strike="noStrike" kern="1200" cap="none" spc="0" normalizeH="0" baseline="0" noProof="0" dirty="0">
                <a:ln>
                  <a:noFill/>
                </a:ln>
                <a:solidFill>
                  <a:prstClr val="white"/>
                </a:solidFill>
                <a:effectLst/>
                <a:uLnTx/>
                <a:uFillTx/>
                <a:latin typeface="Arial"/>
                <a:ea typeface="+mn-ea"/>
                <a:cs typeface="+mn-cs"/>
              </a:rPr>
              <a:t> #</a:t>
            </a:r>
            <a:r>
              <a:rPr kumimoji="0" lang="en-GB" sz="1400" b="0" i="0" u="none" strike="noStrike" kern="1200" cap="none" spc="0" normalizeH="0" baseline="0" noProof="0" dirty="0" err="1">
                <a:ln>
                  <a:noFill/>
                </a:ln>
                <a:solidFill>
                  <a:prstClr val="white"/>
                </a:solidFill>
                <a:effectLst/>
                <a:uLnTx/>
                <a:uFillTx/>
                <a:latin typeface="Arial"/>
                <a:ea typeface="+mn-ea"/>
                <a:cs typeface="+mn-cs"/>
              </a:rPr>
              <a:t>TuringWay</a:t>
            </a:r>
            <a:r>
              <a:rPr kumimoji="0" lang="en-GB" sz="1400" b="0" i="0" u="none" strike="noStrike" kern="1200" cap="none" spc="0" normalizeH="0" baseline="0" noProof="0" dirty="0">
                <a:ln>
                  <a:noFill/>
                </a:ln>
                <a:solidFill>
                  <a:prstClr val="white"/>
                </a:solidFill>
                <a:effectLst/>
                <a:uLnTx/>
                <a:uFillTx/>
                <a:latin typeface="Arial"/>
                <a:ea typeface="+mn-ea"/>
                <a:cs typeface="+mn-cs"/>
              </a:rPr>
              <a:t> @</a:t>
            </a:r>
            <a:r>
              <a:rPr kumimoji="0" lang="en-GB" sz="1400" b="0" i="0" u="none" strike="noStrike" kern="1200" cap="none" spc="0" normalizeH="0" baseline="0" noProof="0" dirty="0" err="1">
                <a:ln>
                  <a:noFill/>
                </a:ln>
                <a:solidFill>
                  <a:prstClr val="white"/>
                </a:solidFill>
                <a:effectLst/>
                <a:uLnTx/>
                <a:uFillTx/>
                <a:latin typeface="Arial"/>
                <a:ea typeface="+mn-ea"/>
                <a:cs typeface="+mn-cs"/>
              </a:rPr>
              <a:t>kirstie_j</a:t>
            </a:r>
            <a:endParaRPr kumimoji="0" lang="en-GB" sz="1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r" defTabSz="914400" rtl="0" eaLnBrk="0" fontAlgn="base" latinLnBrk="0" hangingPunct="0">
              <a:lnSpc>
                <a:spcPct val="114000"/>
              </a:lnSpc>
              <a:spcBef>
                <a:spcPct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https://doi.org/10.5281/zenodo.3346767</a:t>
            </a:r>
          </a:p>
        </p:txBody>
      </p:sp>
      <p:pic>
        <p:nvPicPr>
          <p:cNvPr id="6" name="Picture 5">
            <a:extLst>
              <a:ext uri="{FF2B5EF4-FFF2-40B4-BE49-F238E27FC236}">
                <a16:creationId xmlns:a16="http://schemas.microsoft.com/office/drawing/2014/main" id="{4B8B54F4-8A01-422B-AD27-FC4E94626DCE}"/>
              </a:ext>
            </a:extLst>
          </p:cNvPr>
          <p:cNvPicPr>
            <a:picLocks noChangeAspect="1"/>
          </p:cNvPicPr>
          <p:nvPr/>
        </p:nvPicPr>
        <p:blipFill rotWithShape="1">
          <a:blip r:embed="rId2"/>
          <a:srcRect l="13733" t="63213" r="13480" b="20361"/>
          <a:stretch/>
        </p:blipFill>
        <p:spPr>
          <a:xfrm>
            <a:off x="504000" y="1104110"/>
            <a:ext cx="3816000" cy="3420000"/>
          </a:xfrm>
          <a:prstGeom prst="rect">
            <a:avLst/>
          </a:prstGeom>
        </p:spPr>
      </p:pic>
      <p:pic>
        <p:nvPicPr>
          <p:cNvPr id="10" name="Picture 9">
            <a:extLst>
              <a:ext uri="{FF2B5EF4-FFF2-40B4-BE49-F238E27FC236}">
                <a16:creationId xmlns:a16="http://schemas.microsoft.com/office/drawing/2014/main" id="{A3B04496-691C-4D37-AFFA-D1826E871BD6}"/>
              </a:ext>
            </a:extLst>
          </p:cNvPr>
          <p:cNvPicPr>
            <a:picLocks noChangeAspect="1"/>
          </p:cNvPicPr>
          <p:nvPr/>
        </p:nvPicPr>
        <p:blipFill rotWithShape="1">
          <a:blip r:embed="rId2"/>
          <a:srcRect l="13735" t="79852" r="13479" b="3722"/>
          <a:stretch/>
        </p:blipFill>
        <p:spPr>
          <a:xfrm>
            <a:off x="4824000" y="1104110"/>
            <a:ext cx="3816000" cy="3420000"/>
          </a:xfrm>
          <a:prstGeom prst="rect">
            <a:avLst/>
          </a:prstGeom>
        </p:spPr>
      </p:pic>
      <p:sp>
        <p:nvSpPr>
          <p:cNvPr id="11" name="TextBox 10">
            <a:extLst>
              <a:ext uri="{FF2B5EF4-FFF2-40B4-BE49-F238E27FC236}">
                <a16:creationId xmlns:a16="http://schemas.microsoft.com/office/drawing/2014/main" id="{D80675EC-0483-4F53-A812-4ED156C09531}"/>
              </a:ext>
            </a:extLst>
          </p:cNvPr>
          <p:cNvSpPr txBox="1"/>
          <p:nvPr/>
        </p:nvSpPr>
        <p:spPr>
          <a:xfrm>
            <a:off x="-1" y="4302177"/>
            <a:ext cx="5748793" cy="841323"/>
          </a:xfrm>
          <a:prstGeom prst="rect">
            <a:avLst/>
          </a:prstGeom>
          <a:noFill/>
        </p:spPr>
        <p:txBody>
          <a:bodyPr wrap="square" lIns="108000" tIns="0" rIns="0" bIns="72000" rtlCol="0" anchor="b">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https://github.com/alan-turing-institute/the-turing-way#contributors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https://allcontributors.org/docs/en/emoji-key</a:t>
            </a:r>
          </a:p>
        </p:txBody>
      </p:sp>
    </p:spTree>
    <p:extLst>
      <p:ext uri="{BB962C8B-B14F-4D97-AF65-F5344CB8AC3E}">
        <p14:creationId xmlns:p14="http://schemas.microsoft.com/office/powerpoint/2010/main" val="2892391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E562D7F-2B90-466D-A872-CD702A065BE0}"/>
              </a:ext>
            </a:extLst>
          </p:cNvPr>
          <p:cNvSpPr>
            <a:spLocks noGrp="1"/>
          </p:cNvSpPr>
          <p:nvPr>
            <p:ph type="body" sz="quarter" idx="18"/>
          </p:nvPr>
        </p:nvSpPr>
        <p:spPr>
          <a:xfrm>
            <a:off x="431800" y="4279697"/>
            <a:ext cx="8712200" cy="863802"/>
          </a:xfrm>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6" name="Text Placeholder 5">
            <a:extLst>
              <a:ext uri="{FF2B5EF4-FFF2-40B4-BE49-F238E27FC236}">
                <a16:creationId xmlns:a16="http://schemas.microsoft.com/office/drawing/2014/main" id="{57547625-BFEB-49B7-BF26-4ED6BF2B92FF}"/>
              </a:ext>
            </a:extLst>
          </p:cNvPr>
          <p:cNvSpPr>
            <a:spLocks noGrp="1"/>
          </p:cNvSpPr>
          <p:nvPr>
            <p:ph type="body" sz="quarter" idx="20"/>
          </p:nvPr>
        </p:nvSpPr>
        <p:spPr/>
        <p:txBody>
          <a:bodyPr/>
          <a:lstStyle/>
          <a:p>
            <a:r>
              <a:rPr lang="en-GB" dirty="0"/>
              <a:t>Thank you</a:t>
            </a:r>
          </a:p>
        </p:txBody>
      </p:sp>
      <p:sp>
        <p:nvSpPr>
          <p:cNvPr id="4" name="Text Placeholder 3">
            <a:extLst>
              <a:ext uri="{FF2B5EF4-FFF2-40B4-BE49-F238E27FC236}">
                <a16:creationId xmlns:a16="http://schemas.microsoft.com/office/drawing/2014/main" id="{FF06B5A0-1EEF-4427-85D5-E869E10D7E9D}"/>
              </a:ext>
            </a:extLst>
          </p:cNvPr>
          <p:cNvSpPr>
            <a:spLocks noGrp="1"/>
          </p:cNvSpPr>
          <p:nvPr>
            <p:ph type="body" sz="quarter" idx="14"/>
          </p:nvPr>
        </p:nvSpPr>
        <p:spPr>
          <a:xfrm>
            <a:off x="431801" y="1217077"/>
            <a:ext cx="8273626" cy="3926421"/>
          </a:xfrm>
        </p:spPr>
        <p:txBody>
          <a:bodyPr/>
          <a:lstStyle/>
          <a:p>
            <a:r>
              <a:rPr lang="en-GB" sz="2000" dirty="0"/>
              <a:t>Book: </a:t>
            </a:r>
            <a:r>
              <a:rPr lang="en-GB" sz="2000" u="sng" dirty="0">
                <a:solidFill>
                  <a:schemeClr val="accent3"/>
                </a:solidFill>
              </a:rPr>
              <a:t>https://the-turing-way.netlify.com</a:t>
            </a:r>
          </a:p>
          <a:p>
            <a:r>
              <a:rPr lang="en-GB" sz="2000" dirty="0"/>
              <a:t>Newsletter: </a:t>
            </a:r>
            <a:r>
              <a:rPr lang="en-GB" sz="2000" u="sng" dirty="0">
                <a:solidFill>
                  <a:schemeClr val="accent3"/>
                </a:solidFill>
              </a:rPr>
              <a:t>https://tinyletter.com/TuringWay</a:t>
            </a:r>
          </a:p>
          <a:p>
            <a:r>
              <a:rPr lang="en-GB" sz="2000" dirty="0"/>
              <a:t>GitHub: </a:t>
            </a:r>
            <a:r>
              <a:rPr lang="en-GB" sz="2000" u="sng" dirty="0">
                <a:solidFill>
                  <a:schemeClr val="accent3"/>
                </a:solidFill>
              </a:rPr>
              <a:t>https://github.com/alan-turing-institute/the-turing-way</a:t>
            </a:r>
          </a:p>
          <a:p>
            <a:r>
              <a:rPr lang="en-GB" sz="2000" dirty="0"/>
              <a:t>Chat: </a:t>
            </a:r>
            <a:r>
              <a:rPr lang="en-GB" sz="2000" u="sng" dirty="0">
                <a:solidFill>
                  <a:schemeClr val="accent3"/>
                </a:solidFill>
              </a:rPr>
              <a:t>https://gitter.im/alan-turing-institute/the-turing-way</a:t>
            </a:r>
          </a:p>
          <a:p>
            <a:r>
              <a:rPr lang="en-GB" sz="1400" dirty="0"/>
              <a:t>This work was supported by The UKRI Strategic Priorities Fund under the EPSRC Grant EP/T001569/1, particularly the "Tools, Practices and Systems" theme within that grant, and by The Alan Turing Institute under the EPSRC grant EP/N510129/1</a:t>
            </a:r>
          </a:p>
          <a:p>
            <a:r>
              <a:rPr lang="en-GB" sz="1400" dirty="0" err="1"/>
              <a:t>Unsplash</a:t>
            </a:r>
            <a:r>
              <a:rPr lang="en-GB" sz="1400" dirty="0"/>
              <a:t> photos by Adolfo Felix, James Pond, Jose Alejandro </a:t>
            </a:r>
            <a:r>
              <a:rPr lang="en-GB" sz="1400" dirty="0" err="1"/>
              <a:t>Cuffia</a:t>
            </a:r>
            <a:r>
              <a:rPr lang="en-GB" sz="1400" dirty="0"/>
              <a:t>, Kinson Leung, Mateo </a:t>
            </a:r>
            <a:r>
              <a:rPr lang="en-GB" sz="1400" dirty="0" err="1"/>
              <a:t>Vrbnjak</a:t>
            </a:r>
            <a:r>
              <a:rPr lang="en-GB" sz="1400" dirty="0"/>
              <a:t>, Mimi </a:t>
            </a:r>
            <a:r>
              <a:rPr lang="en-GB" sz="1400" dirty="0" err="1"/>
              <a:t>thian</a:t>
            </a:r>
            <a:r>
              <a:rPr lang="en-GB" sz="1400" dirty="0"/>
              <a:t>, Omar </a:t>
            </a:r>
            <a:r>
              <a:rPr lang="en-GB" sz="1400" dirty="0" err="1"/>
              <a:t>Albeik</a:t>
            </a:r>
            <a:r>
              <a:rPr lang="en-GB" sz="1400" dirty="0"/>
              <a:t>, Perry </a:t>
            </a:r>
            <a:r>
              <a:rPr lang="en-GB" sz="1400" dirty="0" err="1"/>
              <a:t>Grone</a:t>
            </a:r>
            <a:r>
              <a:rPr lang="en-GB" sz="1400" dirty="0"/>
              <a:t>, Toa </a:t>
            </a:r>
            <a:r>
              <a:rPr lang="en-GB" sz="1400" dirty="0" err="1"/>
              <a:t>Heftiba</a:t>
            </a:r>
            <a:r>
              <a:rPr lang="en-GB" sz="1400" dirty="0"/>
              <a:t>, Tomasz </a:t>
            </a:r>
            <a:r>
              <a:rPr lang="en-GB" sz="1400" dirty="0" err="1"/>
              <a:t>Frankows</a:t>
            </a:r>
            <a:r>
              <a:rPr lang="en-GB" sz="1400" dirty="0"/>
              <a:t>, Wilmer Martinez</a:t>
            </a:r>
          </a:p>
          <a:p>
            <a:r>
              <a:rPr lang="en-GB" sz="1400" dirty="0"/>
              <a:t>Noun Project icons by </a:t>
            </a:r>
            <a:r>
              <a:rPr lang="en-GB" sz="1400" dirty="0" err="1"/>
              <a:t>Aybige</a:t>
            </a:r>
            <a:r>
              <a:rPr lang="en-GB" sz="1400" dirty="0"/>
              <a:t>, Luis Prado, Edward Boatman, </a:t>
            </a:r>
            <a:r>
              <a:rPr lang="en-GB" sz="1400" dirty="0" err="1"/>
              <a:t>Becris</a:t>
            </a:r>
            <a:r>
              <a:rPr lang="en-GB" sz="1400" dirty="0"/>
              <a:t>, Rose Alice Design, </a:t>
            </a:r>
            <a:r>
              <a:rPr lang="en-GB" sz="1400" dirty="0" err="1"/>
              <a:t>Hyemm.work</a:t>
            </a:r>
            <a:endParaRPr lang="en-GB" sz="1400" dirty="0"/>
          </a:p>
          <a:p>
            <a:r>
              <a:rPr lang="en-GB" sz="1400" dirty="0"/>
              <a:t>Original artwork by </a:t>
            </a:r>
            <a:r>
              <a:rPr lang="en-GB" sz="1400" dirty="0" err="1"/>
              <a:t>Scriberia</a:t>
            </a:r>
            <a:r>
              <a:rPr lang="en-GB" sz="1400" dirty="0"/>
              <a:t>: </a:t>
            </a:r>
            <a:r>
              <a:rPr lang="en-GB" sz="1400" dirty="0">
                <a:solidFill>
                  <a:schemeClr val="accent3"/>
                </a:solidFill>
                <a:hlinkClick r:id="rId3">
                  <a:extLst>
                    <a:ext uri="{A12FA001-AC4F-418D-AE19-62706E023703}">
                      <ahyp:hlinkClr xmlns:ahyp="http://schemas.microsoft.com/office/drawing/2018/hyperlinkcolor" val="tx"/>
                    </a:ext>
                  </a:extLst>
                </a:hlinkClick>
              </a:rPr>
              <a:t>https://doi.org/10.5281/zenodo.3332807</a:t>
            </a:r>
            <a:endParaRPr lang="en-GB" sz="1400" dirty="0">
              <a:solidFill>
                <a:schemeClr val="accent3"/>
              </a:solidFill>
            </a:endParaRPr>
          </a:p>
          <a:p>
            <a:r>
              <a:rPr lang="en-GB" sz="1400" dirty="0"/>
              <a:t>UKRN slides courtesy of Marcus </a:t>
            </a:r>
            <a:r>
              <a:rPr lang="en-GB" sz="1400" dirty="0" err="1"/>
              <a:t>Munafò</a:t>
            </a:r>
            <a:endParaRPr lang="en-GB" sz="1400" dirty="0"/>
          </a:p>
          <a:p>
            <a:pPr marL="0" indent="0">
              <a:buNone/>
            </a:pPr>
            <a:endParaRPr lang="en-GB" sz="1400" dirty="0"/>
          </a:p>
        </p:txBody>
      </p:sp>
      <p:pic>
        <p:nvPicPr>
          <p:cNvPr id="7" name="Picture 6" descr="ATI_logo_white.ai">
            <a:extLst>
              <a:ext uri="{FF2B5EF4-FFF2-40B4-BE49-F238E27FC236}">
                <a16:creationId xmlns:a16="http://schemas.microsoft.com/office/drawing/2014/main" id="{75CAF629-25B7-4072-BB58-8745F983CF0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24128" y="515777"/>
            <a:ext cx="1381299" cy="576000"/>
          </a:xfrm>
          <a:prstGeom prst="rect">
            <a:avLst/>
          </a:prstGeom>
        </p:spPr>
      </p:pic>
      <p:pic>
        <p:nvPicPr>
          <p:cNvPr id="9" name="Picture 2" descr="Image result for mozilla">
            <a:extLst>
              <a:ext uri="{FF2B5EF4-FFF2-40B4-BE49-F238E27FC236}">
                <a16:creationId xmlns:a16="http://schemas.microsoft.com/office/drawing/2014/main" id="{1157A22C-2E1F-4152-9929-F263B47692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4128" y="1187249"/>
            <a:ext cx="1382400" cy="395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C204FA0-86CC-4BA9-99E7-BF7EA2D7A7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4128" y="1572305"/>
            <a:ext cx="1382400" cy="362880"/>
          </a:xfrm>
          <a:prstGeom prst="rect">
            <a:avLst/>
          </a:prstGeom>
        </p:spPr>
      </p:pic>
    </p:spTree>
    <p:extLst>
      <p:ext uri="{BB962C8B-B14F-4D97-AF65-F5344CB8AC3E}">
        <p14:creationId xmlns:p14="http://schemas.microsoft.com/office/powerpoint/2010/main" val="3264827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00AD1A-AE6C-4882-90FD-23CA8D769B69}"/>
              </a:ext>
            </a:extLst>
          </p:cNvPr>
          <p:cNvSpPr>
            <a:spLocks noGrp="1"/>
          </p:cNvSpPr>
          <p:nvPr>
            <p:ph type="body" sz="quarter" idx="14"/>
          </p:nvPr>
        </p:nvSpPr>
        <p:spPr>
          <a:noFill/>
        </p:spPr>
        <p:txBody>
          <a:bodyPr/>
          <a:lstStyle/>
          <a:p>
            <a:pPr marL="0" indent="0">
              <a:buNone/>
            </a:pPr>
            <a:r>
              <a:rPr lang="en-GB" sz="3200" dirty="0"/>
              <a:t>Fraud is not our biggest problem</a:t>
            </a:r>
          </a:p>
        </p:txBody>
      </p:sp>
      <p:sp>
        <p:nvSpPr>
          <p:cNvPr id="11" name="Text Placeholder 10">
            <a:extLst>
              <a:ext uri="{FF2B5EF4-FFF2-40B4-BE49-F238E27FC236}">
                <a16:creationId xmlns:a16="http://schemas.microsoft.com/office/drawing/2014/main" id="{908EA82E-4028-45CD-B971-881BA27A1072}"/>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pic>
        <p:nvPicPr>
          <p:cNvPr id="8" name="Picture 2" descr="https://ndownloader.figshare.com/files/9646846/preview/9646846/preview.jpg">
            <a:extLst>
              <a:ext uri="{FF2B5EF4-FFF2-40B4-BE49-F238E27FC236}">
                <a16:creationId xmlns:a16="http://schemas.microsoft.com/office/drawing/2014/main" id="{9409484A-8BC6-4F54-B5E0-41855DCA81D4}"/>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7937" r="7937"/>
          <a:stretch>
            <a:fillRect/>
          </a:stretch>
        </p:blipFill>
        <p:spPr bwMode="auto">
          <a:xfrm>
            <a:off x="5251450" y="703263"/>
            <a:ext cx="389255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EC627D-A4C1-446A-B67C-A8DA1088A071}"/>
              </a:ext>
            </a:extLst>
          </p:cNvPr>
          <p:cNvSpPr>
            <a:spLocks noGrp="1"/>
          </p:cNvSpPr>
          <p:nvPr>
            <p:ph type="body" sz="quarter" idx="18"/>
          </p:nvPr>
        </p:nvSpPr>
        <p:spPr/>
        <p:txBody>
          <a:bodyPr/>
          <a:lstStyle/>
          <a:p>
            <a:r>
              <a:rPr lang="en-GB" dirty="0"/>
              <a:t>https://the-turing-way.netlify.com/reproducibility/03/definitions.html</a:t>
            </a:r>
          </a:p>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7" name="Rectangle 6">
            <a:extLst>
              <a:ext uri="{FF2B5EF4-FFF2-40B4-BE49-F238E27FC236}">
                <a16:creationId xmlns:a16="http://schemas.microsoft.com/office/drawing/2014/main" id="{6E7E061F-47B7-4D61-85B9-9795A7BFB97C}"/>
              </a:ext>
            </a:extLst>
          </p:cNvPr>
          <p:cNvSpPr/>
          <p:nvPr/>
        </p:nvSpPr>
        <p:spPr>
          <a:xfrm>
            <a:off x="870331" y="409697"/>
            <a:ext cx="7560000" cy="387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Picture Placeholder 4">
            <a:extLst>
              <a:ext uri="{FF2B5EF4-FFF2-40B4-BE49-F238E27FC236}">
                <a16:creationId xmlns:a16="http://schemas.microsoft.com/office/drawing/2014/main" id="{864E3B77-F537-4813-9C2D-14166283D6C1}"/>
              </a:ext>
            </a:extLst>
          </p:cNvPr>
          <p:cNvGraphicFramePr>
            <a:graphicFrameLocks noGrp="1"/>
          </p:cNvGraphicFramePr>
          <p:nvPr>
            <p:ph type="pic" sz="quarter" idx="10"/>
            <p:extLst>
              <p:ext uri="{D42A27DB-BD31-4B8C-83A1-F6EECF244321}">
                <p14:modId xmlns:p14="http://schemas.microsoft.com/office/powerpoint/2010/main" val="938590592"/>
              </p:ext>
            </p:extLst>
          </p:nvPr>
        </p:nvGraphicFramePr>
        <p:xfrm>
          <a:off x="870331" y="411161"/>
          <a:ext cx="7560000" cy="3868536"/>
        </p:xfrm>
        <a:graphic>
          <a:graphicData uri="http://schemas.openxmlformats.org/drawingml/2006/table">
            <a:tbl>
              <a:tblPr firstRow="1" bandRow="1">
                <a:tableStyleId>{5C22544A-7EE6-4342-B048-85BDC9FD1C3A}</a:tableStyleId>
              </a:tblPr>
              <a:tblGrid>
                <a:gridCol w="840002">
                  <a:extLst>
                    <a:ext uri="{9D8B030D-6E8A-4147-A177-3AD203B41FA5}">
                      <a16:colId xmlns:a16="http://schemas.microsoft.com/office/drawing/2014/main" val="495368565"/>
                    </a:ext>
                  </a:extLst>
                </a:gridCol>
                <a:gridCol w="840002">
                  <a:extLst>
                    <a:ext uri="{9D8B030D-6E8A-4147-A177-3AD203B41FA5}">
                      <a16:colId xmlns:a16="http://schemas.microsoft.com/office/drawing/2014/main" val="1063661409"/>
                    </a:ext>
                  </a:extLst>
                </a:gridCol>
                <a:gridCol w="2939998">
                  <a:extLst>
                    <a:ext uri="{9D8B030D-6E8A-4147-A177-3AD203B41FA5}">
                      <a16:colId xmlns:a16="http://schemas.microsoft.com/office/drawing/2014/main" val="1479851905"/>
                    </a:ext>
                  </a:extLst>
                </a:gridCol>
                <a:gridCol w="2939998">
                  <a:extLst>
                    <a:ext uri="{9D8B030D-6E8A-4147-A177-3AD203B41FA5}">
                      <a16:colId xmlns:a16="http://schemas.microsoft.com/office/drawing/2014/main" val="188804056"/>
                    </a:ext>
                  </a:extLst>
                </a:gridCol>
              </a:tblGrid>
              <a:tr h="764223">
                <a:tc>
                  <a:txBody>
                    <a:bodyPr/>
                    <a:lstStyle/>
                    <a:p>
                      <a:pPr algn="ctr"/>
                      <a:endParaRPr lang="en-GB" sz="1800" dirty="0">
                        <a:latin typeface="Gill Sans MT" panose="020B0502020104020203" pitchFamily="34" charset="0"/>
                      </a:endParaRPr>
                    </a:p>
                  </a:txBody>
                  <a:tcPr marL="84670" marR="84670" marT="42335" marB="42335" anchor="ctr">
                    <a:noFill/>
                  </a:tcPr>
                </a:tc>
                <a:tc>
                  <a:txBody>
                    <a:bodyPr/>
                    <a:lstStyle/>
                    <a:p>
                      <a:pPr algn="ctr"/>
                      <a:endParaRPr lang="en-GB" sz="1800" dirty="0">
                        <a:latin typeface="Gill Sans MT" panose="020B0502020104020203" pitchFamily="34" charset="0"/>
                      </a:endParaRPr>
                    </a:p>
                  </a:txBody>
                  <a:tcPr marL="84670" marR="84670" marT="42335" marB="42335" anchor="ctr">
                    <a:noFill/>
                  </a:tcPr>
                </a:tc>
                <a:tc gridSpan="2">
                  <a:txBody>
                    <a:bodyPr/>
                    <a:lstStyle/>
                    <a:p>
                      <a:pPr algn="ctr"/>
                      <a:r>
                        <a:rPr lang="en-GB" sz="3600" dirty="0">
                          <a:solidFill>
                            <a:schemeClr val="bg1"/>
                          </a:solidFill>
                          <a:latin typeface="Gill Sans MT" panose="020B0502020104020203" pitchFamily="34" charset="0"/>
                        </a:rPr>
                        <a:t>Data</a:t>
                      </a:r>
                      <a:endParaRPr lang="en-GB" sz="4400" dirty="0">
                        <a:solidFill>
                          <a:schemeClr val="bg1"/>
                        </a:solidFill>
                        <a:latin typeface="Gill Sans MT" panose="020B0502020104020203" pitchFamily="34" charset="0"/>
                      </a:endParaRPr>
                    </a:p>
                  </a:txBody>
                  <a:tcPr marL="84670" marR="84670" marT="42335" marB="42335" anchor="ctr">
                    <a:solidFill>
                      <a:srgbClr val="008080"/>
                    </a:solidFill>
                  </a:tcPr>
                </a:tc>
                <a:tc hMerge="1">
                  <a:txBody>
                    <a:bodyPr/>
                    <a:lstStyle/>
                    <a:p>
                      <a:endParaRPr lang="en-GB" dirty="0"/>
                    </a:p>
                  </a:txBody>
                  <a:tcPr/>
                </a:tc>
                <a:extLst>
                  <a:ext uri="{0D108BD9-81ED-4DB2-BD59-A6C34878D82A}">
                    <a16:rowId xmlns:a16="http://schemas.microsoft.com/office/drawing/2014/main" val="2690884886"/>
                  </a:ext>
                </a:extLst>
              </a:tr>
              <a:tr h="674851">
                <a:tc>
                  <a:txBody>
                    <a:bodyPr/>
                    <a:lstStyle/>
                    <a:p>
                      <a:pPr algn="ctr"/>
                      <a:endParaRPr lang="en-GB" sz="1800" dirty="0">
                        <a:latin typeface="Gill Sans MT" panose="020B0502020104020203" pitchFamily="34" charset="0"/>
                      </a:endParaRPr>
                    </a:p>
                  </a:txBody>
                  <a:tcPr marL="84670" marR="84670" marT="42335" marB="42335" anchor="ctr">
                    <a:noFill/>
                  </a:tcPr>
                </a:tc>
                <a:tc>
                  <a:txBody>
                    <a:bodyPr/>
                    <a:lstStyle/>
                    <a:p>
                      <a:pPr algn="ctr"/>
                      <a:endParaRPr lang="en-GB" sz="1800" dirty="0">
                        <a:latin typeface="Gill Sans MT" panose="020B0502020104020203" pitchFamily="34" charset="0"/>
                      </a:endParaRPr>
                    </a:p>
                  </a:txBody>
                  <a:tcPr marL="84670" marR="84670" marT="42335" marB="42335" anchor="ctr">
                    <a:noFill/>
                  </a:tcPr>
                </a:tc>
                <a:tc>
                  <a:txBody>
                    <a:bodyPr/>
                    <a:lstStyle/>
                    <a:p>
                      <a:pPr algn="ctr"/>
                      <a:r>
                        <a:rPr lang="en-GB" sz="2000" dirty="0">
                          <a:latin typeface="Gill Sans MT" panose="020B0502020104020203" pitchFamily="34" charset="0"/>
                        </a:rPr>
                        <a:t>Same</a:t>
                      </a:r>
                      <a:endParaRPr lang="en-GB" sz="2400" dirty="0">
                        <a:latin typeface="Gill Sans MT" panose="020B0502020104020203" pitchFamily="34" charset="0"/>
                      </a:endParaRPr>
                    </a:p>
                  </a:txBody>
                  <a:tcPr marL="84670" marR="84670" marT="42335" marB="42335" anchor="ctr">
                    <a:solidFill>
                      <a:srgbClr val="008080">
                        <a:alpha val="50000"/>
                      </a:srgbClr>
                    </a:solidFill>
                  </a:tcPr>
                </a:tc>
                <a:tc>
                  <a:txBody>
                    <a:bodyPr/>
                    <a:lstStyle/>
                    <a:p>
                      <a:pPr algn="ctr"/>
                      <a:r>
                        <a:rPr lang="en-GB" sz="2000" dirty="0">
                          <a:latin typeface="Gill Sans MT" panose="020B0502020104020203" pitchFamily="34" charset="0"/>
                        </a:rPr>
                        <a:t>Different</a:t>
                      </a:r>
                      <a:endParaRPr lang="en-GB" sz="2400" dirty="0">
                        <a:latin typeface="Gill Sans MT" panose="020B0502020104020203" pitchFamily="34" charset="0"/>
                      </a:endParaRPr>
                    </a:p>
                  </a:txBody>
                  <a:tcPr marL="84670" marR="84670" marT="42335" marB="42335" anchor="ctr">
                    <a:solidFill>
                      <a:srgbClr val="008080">
                        <a:alpha val="50000"/>
                      </a:srgbClr>
                    </a:solidFill>
                  </a:tcPr>
                </a:tc>
                <a:extLst>
                  <a:ext uri="{0D108BD9-81ED-4DB2-BD59-A6C34878D82A}">
                    <a16:rowId xmlns:a16="http://schemas.microsoft.com/office/drawing/2014/main" val="2299976131"/>
                  </a:ext>
                </a:extLst>
              </a:tr>
              <a:tr h="1214731">
                <a:tc rowSpan="2">
                  <a:txBody>
                    <a:bodyPr/>
                    <a:lstStyle/>
                    <a:p>
                      <a:pPr algn="ctr"/>
                      <a:r>
                        <a:rPr lang="en-GB" sz="3600" b="1" dirty="0">
                          <a:solidFill>
                            <a:schemeClr val="bg1"/>
                          </a:solidFill>
                          <a:latin typeface="Gill Sans MT" panose="020B0502020104020203" pitchFamily="34" charset="0"/>
                        </a:rPr>
                        <a:t>Analysis</a:t>
                      </a:r>
                    </a:p>
                  </a:txBody>
                  <a:tcPr marL="84670" marR="84670" marT="42335" marB="42335" vert="vert270" anchor="ctr">
                    <a:solidFill>
                      <a:srgbClr val="008080"/>
                    </a:solidFill>
                  </a:tcPr>
                </a:tc>
                <a:tc>
                  <a:txBody>
                    <a:bodyPr/>
                    <a:lstStyle/>
                    <a:p>
                      <a:pPr algn="ctr"/>
                      <a:r>
                        <a:rPr lang="en-GB" sz="2000" dirty="0">
                          <a:latin typeface="Gill Sans MT" panose="020B0502020104020203" pitchFamily="34" charset="0"/>
                        </a:rPr>
                        <a:t>Same</a:t>
                      </a:r>
                    </a:p>
                  </a:txBody>
                  <a:tcPr marL="84670" marR="84670" marT="42335" marB="42335" vert="vert270" anchor="ctr">
                    <a:solidFill>
                      <a:srgbClr val="008080">
                        <a:alpha val="50000"/>
                      </a:srgbClr>
                    </a:solidFill>
                  </a:tcPr>
                </a:tc>
                <a:tc>
                  <a:txBody>
                    <a:bodyPr/>
                    <a:lstStyle/>
                    <a:p>
                      <a:pPr algn="ctr"/>
                      <a:r>
                        <a:rPr lang="en-GB" sz="3200" dirty="0">
                          <a:latin typeface="Gill Sans MT" panose="020B0502020104020203" pitchFamily="34" charset="0"/>
                        </a:rPr>
                        <a:t>Reproducible</a:t>
                      </a:r>
                      <a:endParaRPr lang="en-GB" sz="1600" dirty="0">
                        <a:latin typeface="Gill Sans MT" panose="020B0502020104020203" pitchFamily="34" charset="0"/>
                      </a:endParaRPr>
                    </a:p>
                  </a:txBody>
                  <a:tcPr marL="84670" marR="84670" marT="42335" marB="42335" anchor="ctr">
                    <a:solidFill>
                      <a:srgbClr val="008080">
                        <a:alpha val="20000"/>
                      </a:srgbClr>
                    </a:solidFill>
                  </a:tcPr>
                </a:tc>
                <a:tc>
                  <a:txBody>
                    <a:bodyPr/>
                    <a:lstStyle/>
                    <a:p>
                      <a:pPr algn="ctr"/>
                      <a:r>
                        <a:rPr lang="en-GB" sz="3200" dirty="0">
                          <a:latin typeface="Gill Sans MT" panose="020B0502020104020203" pitchFamily="34" charset="0"/>
                        </a:rPr>
                        <a:t>Replicable</a:t>
                      </a:r>
                      <a:endParaRPr lang="en-GB" sz="1600" dirty="0">
                        <a:latin typeface="Gill Sans MT" panose="020B0502020104020203" pitchFamily="34" charset="0"/>
                      </a:endParaRPr>
                    </a:p>
                  </a:txBody>
                  <a:tcPr marL="84670" marR="84670" marT="42335" marB="42335" anchor="ctr">
                    <a:solidFill>
                      <a:srgbClr val="008080">
                        <a:alpha val="20000"/>
                      </a:srgbClr>
                    </a:solidFill>
                  </a:tcPr>
                </a:tc>
                <a:extLst>
                  <a:ext uri="{0D108BD9-81ED-4DB2-BD59-A6C34878D82A}">
                    <a16:rowId xmlns:a16="http://schemas.microsoft.com/office/drawing/2014/main" val="3239240244"/>
                  </a:ext>
                </a:extLst>
              </a:tr>
              <a:tr h="1214731">
                <a:tc vMerge="1">
                  <a:txBody>
                    <a:bodyPr/>
                    <a:lstStyle/>
                    <a:p>
                      <a:endParaRPr lang="en-GB" dirty="0"/>
                    </a:p>
                  </a:txBody>
                  <a:tcPr/>
                </a:tc>
                <a:tc>
                  <a:txBody>
                    <a:bodyPr/>
                    <a:lstStyle/>
                    <a:p>
                      <a:pPr algn="ctr"/>
                      <a:r>
                        <a:rPr lang="en-GB" sz="2000" dirty="0">
                          <a:latin typeface="Gill Sans MT" panose="020B0502020104020203" pitchFamily="34" charset="0"/>
                        </a:rPr>
                        <a:t>Different</a:t>
                      </a:r>
                      <a:endParaRPr lang="en-GB" sz="1800" dirty="0">
                        <a:latin typeface="Gill Sans MT" panose="020B0502020104020203" pitchFamily="34" charset="0"/>
                      </a:endParaRPr>
                    </a:p>
                  </a:txBody>
                  <a:tcPr marL="84670" marR="84670" marT="42335" marB="42335" vert="vert270" anchor="ctr">
                    <a:solidFill>
                      <a:srgbClr val="008080">
                        <a:alpha val="50000"/>
                      </a:srgbClr>
                    </a:solidFill>
                  </a:tcPr>
                </a:tc>
                <a:tc>
                  <a:txBody>
                    <a:bodyPr/>
                    <a:lstStyle/>
                    <a:p>
                      <a:pPr algn="ctr"/>
                      <a:r>
                        <a:rPr lang="en-GB" sz="3200" dirty="0">
                          <a:latin typeface="Gill Sans MT" panose="020B0502020104020203" pitchFamily="34" charset="0"/>
                        </a:rPr>
                        <a:t>Robust</a:t>
                      </a:r>
                      <a:endParaRPr lang="en-GB" sz="1600" dirty="0">
                        <a:latin typeface="Gill Sans MT" panose="020B0502020104020203" pitchFamily="34" charset="0"/>
                      </a:endParaRPr>
                    </a:p>
                  </a:txBody>
                  <a:tcPr marL="84670" marR="84670" marT="42335" marB="42335" anchor="ctr">
                    <a:solidFill>
                      <a:srgbClr val="008080">
                        <a:alpha val="20000"/>
                      </a:srgbClr>
                    </a:solidFill>
                  </a:tcPr>
                </a:tc>
                <a:tc>
                  <a:txBody>
                    <a:bodyPr/>
                    <a:lstStyle/>
                    <a:p>
                      <a:pPr algn="ctr"/>
                      <a:r>
                        <a:rPr lang="en-GB" sz="3200" dirty="0" err="1">
                          <a:latin typeface="Gill Sans MT" panose="020B0502020104020203" pitchFamily="34" charset="0"/>
                        </a:rPr>
                        <a:t>Generalisable</a:t>
                      </a:r>
                      <a:endParaRPr lang="en-GB" sz="3200" dirty="0">
                        <a:latin typeface="Gill Sans MT" panose="020B0502020104020203" pitchFamily="34" charset="0"/>
                      </a:endParaRPr>
                    </a:p>
                  </a:txBody>
                  <a:tcPr marL="84670" marR="84670" marT="42335" marB="42335" anchor="ctr">
                    <a:solidFill>
                      <a:srgbClr val="008080">
                        <a:alpha val="20000"/>
                      </a:srgbClr>
                    </a:solidFill>
                  </a:tcPr>
                </a:tc>
                <a:extLst>
                  <a:ext uri="{0D108BD9-81ED-4DB2-BD59-A6C34878D82A}">
                    <a16:rowId xmlns:a16="http://schemas.microsoft.com/office/drawing/2014/main" val="4061938836"/>
                  </a:ext>
                </a:extLst>
              </a:tr>
            </a:tbl>
          </a:graphicData>
        </a:graphic>
      </p:graphicFrame>
    </p:spTree>
    <p:extLst>
      <p:ext uri="{BB962C8B-B14F-4D97-AF65-F5344CB8AC3E}">
        <p14:creationId xmlns:p14="http://schemas.microsoft.com/office/powerpoint/2010/main" val="2916220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256EF4-7C06-4F61-ABA1-34B879246ACA}"/>
              </a:ext>
            </a:extLst>
          </p:cNvPr>
          <p:cNvSpPr>
            <a:spLocks noGrp="1"/>
          </p:cNvSpPr>
          <p:nvPr>
            <p:ph type="body" sz="quarter" idx="18"/>
          </p:nvPr>
        </p:nvSpPr>
        <p:spPr/>
        <p:txBody>
          <a:bodyPr/>
          <a:lstStyle/>
          <a:p>
            <a:r>
              <a:rPr lang="en-GB" dirty="0"/>
              <a:t>https://doi.org/10.6084/m9.figshare.5537101</a:t>
            </a:r>
          </a:p>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
        <p:nvSpPr>
          <p:cNvPr id="4" name="Title 3">
            <a:extLst>
              <a:ext uri="{FF2B5EF4-FFF2-40B4-BE49-F238E27FC236}">
                <a16:creationId xmlns:a16="http://schemas.microsoft.com/office/drawing/2014/main" id="{8B75D193-D19C-4D0B-8AE2-CDC120133872}"/>
              </a:ext>
            </a:extLst>
          </p:cNvPr>
          <p:cNvSpPr txBox="1">
            <a:spLocks/>
          </p:cNvSpPr>
          <p:nvPr/>
        </p:nvSpPr>
        <p:spPr bwMode="auto">
          <a:xfrm>
            <a:off x="2015516" y="1308763"/>
            <a:ext cx="5112568" cy="2693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algn="ctr"/>
            <a:r>
              <a:rPr lang="en-GB" sz="5400" dirty="0">
                <a:solidFill>
                  <a:schemeClr val="accent6"/>
                </a:solidFill>
              </a:rPr>
              <a:t>Barriers to reproducible research</a:t>
            </a:r>
          </a:p>
        </p:txBody>
      </p:sp>
      <p:sp>
        <p:nvSpPr>
          <p:cNvPr id="5" name="TextBox 4">
            <a:extLst>
              <a:ext uri="{FF2B5EF4-FFF2-40B4-BE49-F238E27FC236}">
                <a16:creationId xmlns:a16="http://schemas.microsoft.com/office/drawing/2014/main" id="{9EDB45EB-FD2E-4B16-BCE4-700295190C6E}"/>
              </a:ext>
            </a:extLst>
          </p:cNvPr>
          <p:cNvSpPr txBox="1"/>
          <p:nvPr/>
        </p:nvSpPr>
        <p:spPr>
          <a:xfrm>
            <a:off x="3401155" y="106552"/>
            <a:ext cx="3024841" cy="1200329"/>
          </a:xfrm>
          <a:prstGeom prst="rect">
            <a:avLst/>
          </a:prstGeom>
          <a:noFill/>
        </p:spPr>
        <p:txBody>
          <a:bodyPr wrap="square" rtlCol="0">
            <a:spAutoFit/>
          </a:bodyPr>
          <a:lstStyle/>
          <a:p>
            <a:pPr algn="ctr"/>
            <a:r>
              <a:rPr lang="en-GB" sz="2400" dirty="0">
                <a:solidFill>
                  <a:schemeClr val="bg2"/>
                </a:solidFill>
                <a:latin typeface="+mj-lt"/>
              </a:rPr>
              <a:t>Held to higher standards than others</a:t>
            </a:r>
          </a:p>
        </p:txBody>
      </p:sp>
      <p:sp>
        <p:nvSpPr>
          <p:cNvPr id="6" name="TextBox 5">
            <a:extLst>
              <a:ext uri="{FF2B5EF4-FFF2-40B4-BE49-F238E27FC236}">
                <a16:creationId xmlns:a16="http://schemas.microsoft.com/office/drawing/2014/main" id="{19FDB789-712B-4256-BB19-43DC86845489}"/>
              </a:ext>
            </a:extLst>
          </p:cNvPr>
          <p:cNvSpPr txBox="1"/>
          <p:nvPr/>
        </p:nvSpPr>
        <p:spPr>
          <a:xfrm>
            <a:off x="251520" y="603090"/>
            <a:ext cx="2876066" cy="830997"/>
          </a:xfrm>
          <a:prstGeom prst="rect">
            <a:avLst/>
          </a:prstGeom>
          <a:noFill/>
        </p:spPr>
        <p:txBody>
          <a:bodyPr wrap="square" rtlCol="0">
            <a:spAutoFit/>
          </a:bodyPr>
          <a:lstStyle/>
          <a:p>
            <a:pPr algn="ctr"/>
            <a:r>
              <a:rPr lang="en-GB" sz="2400" dirty="0">
                <a:solidFill>
                  <a:schemeClr val="bg2"/>
                </a:solidFill>
                <a:latin typeface="+mj-lt"/>
              </a:rPr>
              <a:t>Is not considered for promotion</a:t>
            </a:r>
          </a:p>
        </p:txBody>
      </p:sp>
      <p:sp>
        <p:nvSpPr>
          <p:cNvPr id="7" name="TextBox 6">
            <a:extLst>
              <a:ext uri="{FF2B5EF4-FFF2-40B4-BE49-F238E27FC236}">
                <a16:creationId xmlns:a16="http://schemas.microsoft.com/office/drawing/2014/main" id="{D139C54D-C934-49CE-9B6D-18550AB944D7}"/>
              </a:ext>
            </a:extLst>
          </p:cNvPr>
          <p:cNvSpPr txBox="1"/>
          <p:nvPr/>
        </p:nvSpPr>
        <p:spPr>
          <a:xfrm>
            <a:off x="5388309" y="3745290"/>
            <a:ext cx="1823766" cy="461665"/>
          </a:xfrm>
          <a:prstGeom prst="rect">
            <a:avLst/>
          </a:prstGeom>
          <a:noFill/>
        </p:spPr>
        <p:txBody>
          <a:bodyPr wrap="square" rtlCol="0">
            <a:spAutoFit/>
          </a:bodyPr>
          <a:lstStyle/>
          <a:p>
            <a:pPr algn="ctr"/>
            <a:r>
              <a:rPr lang="en-GB" sz="2400" dirty="0">
                <a:solidFill>
                  <a:schemeClr val="bg2"/>
                </a:solidFill>
                <a:latin typeface="+mj-lt"/>
              </a:rPr>
              <a:t>Takes time</a:t>
            </a:r>
          </a:p>
        </p:txBody>
      </p:sp>
      <p:sp>
        <p:nvSpPr>
          <p:cNvPr id="8" name="TextBox 7">
            <a:extLst>
              <a:ext uri="{FF2B5EF4-FFF2-40B4-BE49-F238E27FC236}">
                <a16:creationId xmlns:a16="http://schemas.microsoft.com/office/drawing/2014/main" id="{F06FDF34-BE68-45CA-B734-A4B2E9D72E1C}"/>
              </a:ext>
            </a:extLst>
          </p:cNvPr>
          <p:cNvSpPr txBox="1"/>
          <p:nvPr/>
        </p:nvSpPr>
        <p:spPr>
          <a:xfrm>
            <a:off x="294212" y="2326922"/>
            <a:ext cx="2078604" cy="1200329"/>
          </a:xfrm>
          <a:prstGeom prst="rect">
            <a:avLst/>
          </a:prstGeom>
          <a:noFill/>
        </p:spPr>
        <p:txBody>
          <a:bodyPr wrap="square" rtlCol="0">
            <a:spAutoFit/>
          </a:bodyPr>
          <a:lstStyle/>
          <a:p>
            <a:pPr algn="ctr"/>
            <a:r>
              <a:rPr lang="en-GB" sz="2400" dirty="0">
                <a:solidFill>
                  <a:schemeClr val="bg2"/>
                </a:solidFill>
                <a:latin typeface="+mj-lt"/>
              </a:rPr>
              <a:t>Requires additional skills</a:t>
            </a:r>
          </a:p>
        </p:txBody>
      </p:sp>
      <p:sp>
        <p:nvSpPr>
          <p:cNvPr id="9" name="TextBox 8">
            <a:extLst>
              <a:ext uri="{FF2B5EF4-FFF2-40B4-BE49-F238E27FC236}">
                <a16:creationId xmlns:a16="http://schemas.microsoft.com/office/drawing/2014/main" id="{5E3BBF65-1255-4658-A4C1-CC5E67BC0CD5}"/>
              </a:ext>
            </a:extLst>
          </p:cNvPr>
          <p:cNvSpPr txBox="1"/>
          <p:nvPr/>
        </p:nvSpPr>
        <p:spPr>
          <a:xfrm>
            <a:off x="6300192" y="859336"/>
            <a:ext cx="2843808" cy="1200329"/>
          </a:xfrm>
          <a:prstGeom prst="rect">
            <a:avLst/>
          </a:prstGeom>
          <a:noFill/>
        </p:spPr>
        <p:txBody>
          <a:bodyPr wrap="square" rtlCol="0">
            <a:spAutoFit/>
          </a:bodyPr>
          <a:lstStyle/>
          <a:p>
            <a:pPr algn="ctr"/>
            <a:r>
              <a:rPr lang="en-GB" sz="2400" dirty="0">
                <a:solidFill>
                  <a:schemeClr val="bg2"/>
                </a:solidFill>
                <a:latin typeface="+mj-lt"/>
              </a:rPr>
              <a:t>Publication bias towards novel findings</a:t>
            </a:r>
          </a:p>
        </p:txBody>
      </p:sp>
      <p:sp>
        <p:nvSpPr>
          <p:cNvPr id="10" name="TextBox 9">
            <a:extLst>
              <a:ext uri="{FF2B5EF4-FFF2-40B4-BE49-F238E27FC236}">
                <a16:creationId xmlns:a16="http://schemas.microsoft.com/office/drawing/2014/main" id="{1E489D50-3CC0-4ADF-B503-CDBBDF93562D}"/>
              </a:ext>
            </a:extLst>
          </p:cNvPr>
          <p:cNvSpPr txBox="1"/>
          <p:nvPr/>
        </p:nvSpPr>
        <p:spPr>
          <a:xfrm>
            <a:off x="6838776" y="2914130"/>
            <a:ext cx="2053304" cy="461665"/>
          </a:xfrm>
          <a:prstGeom prst="rect">
            <a:avLst/>
          </a:prstGeom>
          <a:noFill/>
        </p:spPr>
        <p:txBody>
          <a:bodyPr wrap="square" rtlCol="0">
            <a:spAutoFit/>
          </a:bodyPr>
          <a:lstStyle/>
          <a:p>
            <a:pPr algn="ctr"/>
            <a:r>
              <a:rPr lang="en-GB" sz="2400" dirty="0">
                <a:solidFill>
                  <a:schemeClr val="bg2"/>
                </a:solidFill>
                <a:latin typeface="+mj-lt"/>
              </a:rPr>
              <a:t>Plead the 5th</a:t>
            </a:r>
          </a:p>
        </p:txBody>
      </p:sp>
      <p:sp>
        <p:nvSpPr>
          <p:cNvPr id="11" name="TextBox 10">
            <a:extLst>
              <a:ext uri="{FF2B5EF4-FFF2-40B4-BE49-F238E27FC236}">
                <a16:creationId xmlns:a16="http://schemas.microsoft.com/office/drawing/2014/main" id="{EC5050F1-EB84-42A1-BD4E-B00B52FE5308}"/>
              </a:ext>
            </a:extLst>
          </p:cNvPr>
          <p:cNvSpPr txBox="1"/>
          <p:nvPr/>
        </p:nvSpPr>
        <p:spPr>
          <a:xfrm>
            <a:off x="633769" y="3791457"/>
            <a:ext cx="3277534" cy="830997"/>
          </a:xfrm>
          <a:prstGeom prst="rect">
            <a:avLst/>
          </a:prstGeom>
          <a:noFill/>
        </p:spPr>
        <p:txBody>
          <a:bodyPr wrap="square" rtlCol="0">
            <a:spAutoFit/>
          </a:bodyPr>
          <a:lstStyle/>
          <a:p>
            <a:pPr algn="ctr"/>
            <a:r>
              <a:rPr lang="en-GB" sz="2400" dirty="0">
                <a:solidFill>
                  <a:schemeClr val="bg2"/>
                </a:solidFill>
                <a:latin typeface="+mj-lt"/>
              </a:rPr>
              <a:t>Support additional users</a:t>
            </a:r>
          </a:p>
        </p:txBody>
      </p:sp>
    </p:spTree>
    <p:extLst>
      <p:ext uri="{BB962C8B-B14F-4D97-AF65-F5344CB8AC3E}">
        <p14:creationId xmlns:p14="http://schemas.microsoft.com/office/powerpoint/2010/main" val="192699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3C65-AF4C-4B30-83B9-0FFDCB500236}"/>
              </a:ext>
            </a:extLst>
          </p:cNvPr>
          <p:cNvSpPr>
            <a:spLocks noGrp="1"/>
          </p:cNvSpPr>
          <p:nvPr>
            <p:ph type="title"/>
          </p:nvPr>
        </p:nvSpPr>
        <p:spPr>
          <a:xfrm>
            <a:off x="431799" y="2184922"/>
            <a:ext cx="4360334" cy="571512"/>
          </a:xfrm>
        </p:spPr>
        <p:txBody>
          <a:bodyPr/>
          <a:lstStyle/>
          <a:p>
            <a:r>
              <a:rPr lang="en-GB" dirty="0"/>
              <a:t>The Turing Way</a:t>
            </a:r>
          </a:p>
        </p:txBody>
      </p:sp>
      <p:pic>
        <p:nvPicPr>
          <p:cNvPr id="8" name="Picture Placeholder 7">
            <a:extLst>
              <a:ext uri="{FF2B5EF4-FFF2-40B4-BE49-F238E27FC236}">
                <a16:creationId xmlns:a16="http://schemas.microsoft.com/office/drawing/2014/main" id="{6ECA07D7-6D0A-4EEF-A334-B354EE9700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9373" t="6047" r="14643" b="-3241"/>
          <a:stretch/>
        </p:blipFill>
        <p:spPr>
          <a:xfrm>
            <a:off x="5695200" y="-12424"/>
            <a:ext cx="3448800" cy="4572000"/>
          </a:xfrm>
        </p:spPr>
      </p:pic>
      <p:sp>
        <p:nvSpPr>
          <p:cNvPr id="4" name="Text Placeholder 3">
            <a:extLst>
              <a:ext uri="{FF2B5EF4-FFF2-40B4-BE49-F238E27FC236}">
                <a16:creationId xmlns:a16="http://schemas.microsoft.com/office/drawing/2014/main" id="{3DA1CE1D-A4C1-469F-AD56-7612603E71EB}"/>
              </a:ext>
            </a:extLst>
          </p:cNvPr>
          <p:cNvSpPr>
            <a:spLocks noGrp="1"/>
          </p:cNvSpPr>
          <p:nvPr>
            <p:ph type="body" sz="quarter" idx="18"/>
          </p:nvPr>
        </p:nvSpPr>
        <p:spPr/>
        <p:txBody>
          <a:bodyPr/>
          <a:lstStyle/>
          <a:p>
            <a:r>
              <a:rPr lang="en-GB" dirty="0"/>
              <a:t>@</a:t>
            </a:r>
            <a:r>
              <a:rPr lang="en-GB" dirty="0" err="1"/>
              <a:t>ukrepro</a:t>
            </a:r>
            <a:r>
              <a:rPr lang="en-GB" dirty="0"/>
              <a:t> #</a:t>
            </a:r>
            <a:r>
              <a:rPr lang="en-GB" dirty="0" err="1"/>
              <a:t>TuringWay</a:t>
            </a:r>
            <a:r>
              <a:rPr lang="en-GB" dirty="0"/>
              <a:t> @</a:t>
            </a:r>
            <a:r>
              <a:rPr lang="en-GB" dirty="0" err="1"/>
              <a:t>kirstie_j</a:t>
            </a:r>
            <a:endParaRPr lang="en-GB" dirty="0"/>
          </a:p>
          <a:p>
            <a:r>
              <a:rPr lang="en-US" dirty="0"/>
              <a:t>https://doi.org/10.5281/zenodo.3346767</a:t>
            </a:r>
          </a:p>
        </p:txBody>
      </p:sp>
    </p:spTree>
    <p:extLst>
      <p:ext uri="{BB962C8B-B14F-4D97-AF65-F5344CB8AC3E}">
        <p14:creationId xmlns:p14="http://schemas.microsoft.com/office/powerpoint/2010/main" val="3014571135"/>
      </p:ext>
    </p:extLst>
  </p:cSld>
  <p:clrMapOvr>
    <a:masterClrMapping/>
  </p:clrMapOvr>
</p:sld>
</file>

<file path=ppt/theme/theme1.xml><?xml version="1.0" encoding="utf-8"?>
<a:theme xmlns:a="http://schemas.openxmlformats.org/drawingml/2006/main" name="Office Theme">
  <a:themeElements>
    <a:clrScheme name="Turing Presentation Palette">
      <a:dk1>
        <a:srgbClr val="1C1C1C"/>
      </a:dk1>
      <a:lt1>
        <a:sysClr val="window" lastClr="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AA62DCEA4FAE4394823B509BA2709F" ma:contentTypeVersion="" ma:contentTypeDescription="Create a new document." ma:contentTypeScope="" ma:versionID="f5f144880e0222ce0d875f5b6d538bcd">
  <xsd:schema xmlns:xsd="http://www.w3.org/2001/XMLSchema" xmlns:xs="http://www.w3.org/2001/XMLSchema" xmlns:p="http://schemas.microsoft.com/office/2006/metadata/properties" xmlns:ns2="ddc16f2e-ac79-420b-bf02-152a3fab2b22" xmlns:ns3="e5618448-e42b-40ea-80d2-fe7c2030a18b" targetNamespace="http://schemas.microsoft.com/office/2006/metadata/properties" ma:root="true" ma:fieldsID="d8f14032b450dcf0b5dfeee191d447cb" ns2:_="" ns3:_="">
    <xsd:import namespace="ddc16f2e-ac79-420b-bf02-152a3fab2b22"/>
    <xsd:import namespace="e5618448-e42b-40ea-80d2-fe7c2030a18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5618448-e42b-40ea-80d2-fe7c2030a18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AED0E6-9361-461C-840A-5546723953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e5618448-e42b-40ea-80d2-fe7c2030a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D3EDB7-0ABD-4BC6-9C2A-32E4FC10473A}">
  <ds:schemaRefs>
    <ds:schemaRef ds:uri="http://schemas.openxmlformats.org/package/2006/metadata/core-properties"/>
    <ds:schemaRef ds:uri="http://purl.org/dc/dcmitype/"/>
    <ds:schemaRef ds:uri="ddc16f2e-ac79-420b-bf02-152a3fab2b22"/>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e5618448-e42b-40ea-80d2-fe7c2030a18b"/>
    <ds:schemaRef ds:uri="http://www.w3.org/XML/1998/namespace"/>
  </ds:schemaRefs>
</ds:datastoreItem>
</file>

<file path=customXml/itemProps3.xml><?xml version="1.0" encoding="utf-8"?>
<ds:datastoreItem xmlns:ds="http://schemas.openxmlformats.org/officeDocument/2006/customXml" ds:itemID="{B6A361FC-9574-4D3A-922B-90EB7E3EAC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24919</TotalTime>
  <Words>2286</Words>
  <Application>Microsoft Office PowerPoint</Application>
  <PresentationFormat>On-screen Show (16:9)</PresentationFormat>
  <Paragraphs>313</Paragraphs>
  <Slides>51</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Arial</vt:lpstr>
      <vt:lpstr>Calibri</vt:lpstr>
      <vt:lpstr>Calibri Light</vt:lpstr>
      <vt:lpstr>Gill Sans MT</vt:lpstr>
      <vt:lpstr>Wingdings</vt:lpstr>
      <vt:lpstr>Zilla Slab</vt:lpstr>
      <vt:lpstr>Office Theme</vt:lpstr>
      <vt:lpstr>1_Office Theme</vt:lpstr>
      <vt:lpstr>Reproducible science and the UK Reproducibility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Turing Way</vt:lpstr>
      <vt:lpstr>PowerPoint Presentation</vt:lpstr>
      <vt:lpstr>PowerPoint Presentation</vt:lpstr>
      <vt:lpstr>PowerPoint Presentation</vt:lpstr>
      <vt:lpstr>FAIR….but not open</vt:lpstr>
      <vt:lpstr>PowerPoint Presentation</vt:lpstr>
      <vt:lpstr>PowerPoint Presentation</vt:lpstr>
      <vt:lpstr>PowerPoint Presentation</vt:lpstr>
      <vt:lpstr>PowerPoint Presentation</vt:lpstr>
      <vt:lpstr>PowerPoint Presentation</vt:lpstr>
      <vt:lpstr>PowerPoint Presentation</vt:lpstr>
      <vt:lpstr>Continuous Analysis</vt:lpstr>
      <vt:lpstr>PowerPoint Presentation</vt:lpstr>
      <vt:lpstr>PowerPoint Presentation</vt:lpstr>
      <vt:lpstr>PowerPoint Presentation</vt:lpstr>
      <vt:lpstr>PowerPoint Presentation</vt:lpstr>
      <vt:lpstr>Version control</vt:lpstr>
      <vt:lpstr>PowerPoint Presentation</vt:lpstr>
      <vt:lpstr>PowerPoint Presentation</vt:lpstr>
      <vt:lpstr>PowerPoint Presentation</vt:lpstr>
      <vt:lpstr>Workshops &amp; trainings</vt:lpstr>
      <vt:lpstr>PowerPoint Presentation</vt:lpstr>
      <vt:lpstr>PowerPoint Presentation</vt:lpstr>
      <vt:lpstr>PowerPoint Presentation</vt:lpstr>
      <vt:lpstr>PowerPoint Presentation</vt:lpstr>
      <vt:lpstr>A global collaboration</vt:lpstr>
      <vt:lpstr>PowerPoint Presentation</vt:lpstr>
      <vt:lpstr>PowerPoint Presentation</vt:lpstr>
      <vt:lpstr>PowerPoint Presentation</vt:lpstr>
      <vt:lpstr>PowerPoint Presentation</vt:lpstr>
      <vt:lpstr>It takes a village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Kirstie Whitaker</cp:lastModifiedBy>
  <cp:revision>292</cp:revision>
  <cp:lastPrinted>2017-11-14T13:34:51Z</cp:lastPrinted>
  <dcterms:created xsi:type="dcterms:W3CDTF">2017-03-06T16:45:41Z</dcterms:created>
  <dcterms:modified xsi:type="dcterms:W3CDTF">2019-07-23T10:37:35Z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0x01010059AA62DCEA4FAE4394823B509BA2709F</vt:lpwstr>
  </property>
  <property fmtid="{D5CDD505-2E9C-101B-9397-08002B2CF9AE}" pid="3" name="Document Keywords">
    <vt:lpwstr/>
  </property>
</Properties>
</file>